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7"/>
  </p:notesMasterIdLst>
  <p:sldIdLst>
    <p:sldId id="256" r:id="rId2"/>
    <p:sldId id="406" r:id="rId3"/>
    <p:sldId id="530" r:id="rId4"/>
    <p:sldId id="409" r:id="rId5"/>
    <p:sldId id="365" r:id="rId6"/>
    <p:sldId id="265" r:id="rId7"/>
    <p:sldId id="522" r:id="rId8"/>
    <p:sldId id="266" r:id="rId9"/>
    <p:sldId id="270" r:id="rId10"/>
    <p:sldId id="510" r:id="rId11"/>
    <p:sldId id="517" r:id="rId12"/>
    <p:sldId id="518" r:id="rId13"/>
    <p:sldId id="519" r:id="rId14"/>
    <p:sldId id="259" r:id="rId15"/>
    <p:sldId id="450" r:id="rId16"/>
    <p:sldId id="514" r:id="rId17"/>
    <p:sldId id="523" r:id="rId18"/>
    <p:sldId id="501" r:id="rId19"/>
    <p:sldId id="524" r:id="rId20"/>
    <p:sldId id="525" r:id="rId21"/>
    <p:sldId id="526" r:id="rId22"/>
    <p:sldId id="527" r:id="rId23"/>
    <p:sldId id="503" r:id="rId24"/>
    <p:sldId id="499" r:id="rId25"/>
    <p:sldId id="500" r:id="rId26"/>
    <p:sldId id="498" r:id="rId27"/>
    <p:sldId id="492" r:id="rId28"/>
    <p:sldId id="529" r:id="rId29"/>
    <p:sldId id="531" r:id="rId30"/>
    <p:sldId id="491" r:id="rId31"/>
    <p:sldId id="512" r:id="rId32"/>
    <p:sldId id="515" r:id="rId33"/>
    <p:sldId id="528" r:id="rId34"/>
    <p:sldId id="532" r:id="rId35"/>
    <p:sldId id="533" r:id="rId3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530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522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X" id="{A7C1F904-D9B9-454D-A615-A5DD87C4A287}">
          <p14:sldIdLst/>
        </p14:section>
        <p14:section name="UI 설명" id="{59004B11-1E85-4B8A-9F39-FB7E309C18A7}">
          <p14:sldIdLst>
            <p14:sldId id="259"/>
            <p14:sldId id="450"/>
            <p14:sldId id="514"/>
            <p14:sldId id="523"/>
            <p14:sldId id="501"/>
            <p14:sldId id="524"/>
            <p14:sldId id="525"/>
            <p14:sldId id="526"/>
            <p14:sldId id="527"/>
            <p14:sldId id="503"/>
            <p14:sldId id="499"/>
            <p14:sldId id="500"/>
            <p14:sldId id="498"/>
            <p14:sldId id="492"/>
            <p14:sldId id="529"/>
          </p14:sldIdLst>
        </p14:section>
        <p14:section name="UI 디자인 컨셉" id="{E62F3773-CFC7-42BE-89A5-0034896376DF}">
          <p14:sldIdLst>
            <p14:sldId id="531"/>
          </p14:sldIdLst>
        </p14:section>
        <p14:section name="낙서" id="{302F2E2B-22C5-4571-9D63-D226E218D771}">
          <p14:sldIdLst>
            <p14:sldId id="491"/>
            <p14:sldId id="512"/>
            <p14:sldId id="515"/>
            <p14:sldId id="528"/>
            <p14:sldId id="532"/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5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장르가 대중적이지 않은 마이너한 장르라 게임의 주 이용 타겟을 일반인이 아닌 기존 </a:t>
            </a:r>
            <a:r>
              <a:rPr lang="ko-KR" altLang="en-US" dirty="0" err="1"/>
              <a:t>로그라이크를</a:t>
            </a:r>
            <a:r>
              <a:rPr lang="ko-KR" altLang="en-US" dirty="0"/>
              <a:t> 플레이한 경험이 있는 유저들로 설정해야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3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26395"/>
          <a:stretch/>
        </p:blipFill>
        <p:spPr>
          <a:xfrm>
            <a:off x="0" y="0"/>
            <a:ext cx="1066956" cy="10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microsoft.com/office/2007/relationships/hdphoto" Target="../media/hdphoto3.wdp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11" Type="http://schemas.openxmlformats.org/officeDocument/2006/relationships/image" Target="../media/image54.png"/><Relationship Id="rId5" Type="http://schemas.openxmlformats.org/officeDocument/2006/relationships/image" Target="../media/image48.jp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5.jpeg"/><Relationship Id="rId3" Type="http://schemas.openxmlformats.org/officeDocument/2006/relationships/image" Target="../media/image58.jpe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65.jpe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34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56.png"/><Relationship Id="rId7" Type="http://schemas.openxmlformats.org/officeDocument/2006/relationships/image" Target="../media/image51.jpg"/><Relationship Id="rId12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jpg"/><Relationship Id="rId10" Type="http://schemas.openxmlformats.org/officeDocument/2006/relationships/image" Target="../media/image53.png"/><Relationship Id="rId4" Type="http://schemas.openxmlformats.org/officeDocument/2006/relationships/image" Target="../media/image48.jp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4624" l="2174" r="97283">
                        <a14:foregroundMark x1="41848" y1="4839" x2="41848" y2="4839"/>
                        <a14:foregroundMark x1="44565" y1="4301" x2="48913" y2="4839"/>
                        <a14:foregroundMark x1="92391" y1="34946" x2="92391" y2="36022"/>
                        <a14:foregroundMark x1="92391" y1="38172" x2="92935" y2="40860"/>
                        <a14:foregroundMark x1="93478" y1="41935" x2="93478" y2="44086"/>
                        <a14:foregroundMark x1="94022" y1="45161" x2="94022" y2="46774"/>
                        <a14:foregroundMark x1="97283" y1="44624" x2="97283" y2="44624"/>
                        <a14:foregroundMark x1="97283" y1="44624" x2="97283" y2="44624"/>
                        <a14:foregroundMark x1="64674" y1="44086" x2="64674" y2="44086"/>
                        <a14:foregroundMark x1="50000" y1="44624" x2="50000" y2="44624"/>
                        <a14:foregroundMark x1="46196" y1="45161" x2="44022" y2="45161"/>
                        <a14:foregroundMark x1="40761" y1="45161" x2="34783" y2="48925"/>
                        <a14:foregroundMark x1="67391" y1="41935" x2="54891" y2="51613"/>
                        <a14:foregroundMark x1="75000" y1="39785" x2="52717" y2="55376"/>
                        <a14:foregroundMark x1="11413" y1="29570" x2="7065" y2="43011"/>
                        <a14:foregroundMark x1="3261" y1="44624" x2="2717" y2="50538"/>
                        <a14:foregroundMark x1="20652" y1="94624" x2="27717" y2="88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256767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Ppt</a:t>
                      </a:r>
                      <a:r>
                        <a:rPr lang="ko-KR" altLang="en-US" sz="1000" dirty="0"/>
                        <a:t> 제목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설명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19.12.10(11)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기획 보완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상징적인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디자인 페르소나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세부 내용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0"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0"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72127" r="83431" b="20604"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 t="72591" r="46275" b="21068"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6982" r="91640" b="59684"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56" b="51857" l="52637" r="66602">
                        <a14:foregroundMark x1="52734" y1="48962" x2="52734" y2="48962"/>
                        <a14:foregroundMark x1="54590" y1="48018" x2="54590" y2="48018"/>
                        <a14:foregroundMark x1="64941" y1="48081" x2="64941" y2="48081"/>
                        <a14:foregroundMark x1="66211" y1="48143" x2="66211" y2="48143"/>
                        <a14:foregroundMark x1="66211" y1="50031" x2="66211" y2="50031"/>
                        <a14:foregroundMark x1="66602" y1="49654" x2="66602" y2="4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5656" r="32184" b="47422"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729" r="77423" b="53423"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4978" r="11933" b="76018"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3966" r="55553" b="43677"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26624" r="1921" b="44145"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793811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0407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스팀펑크 UI에 대한 이미지 검색결과">
            <a:extLst>
              <a:ext uri="{FF2B5EF4-FFF2-40B4-BE49-F238E27FC236}">
                <a16:creationId xmlns:a16="http://schemas.microsoft.com/office/drawing/2014/main" id="{12F1F20E-CF69-4CB8-A0CB-E443EFA0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 rot="16200000">
            <a:off x="9542753" y="930667"/>
            <a:ext cx="523876" cy="88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811AAB4-4EC0-44CA-8024-940D4D42F09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1765366033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1331095978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578303106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282751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짧았다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하지만 어려운 게임 난이도에 계속 플레이 할지 고민하게 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 어려웠던 난이도를 캐릭터의 성장과 숙련도 성장으로 극복하면서 성취감 느끼며 플레이함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959681"/>
                  </a:ext>
                </a:extLst>
              </a:tr>
            </a:tbl>
          </a:graphicData>
        </a:graphic>
      </p:graphicFrame>
      <p:pic>
        <p:nvPicPr>
          <p:cNvPr id="2050" name="Picture 2" descr="스팀펑크 UI에 대한 이미지 검색결과">
            <a:extLst>
              <a:ext uri="{FF2B5EF4-FFF2-40B4-BE49-F238E27FC236}">
                <a16:creationId xmlns:a16="http://schemas.microsoft.com/office/drawing/2014/main" id="{DCAAF2D3-27C6-4C0A-AED5-6555CAE05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6"/>
          <a:stretch/>
        </p:blipFill>
        <p:spPr bwMode="auto">
          <a:xfrm>
            <a:off x="515941" y="542222"/>
            <a:ext cx="6858000" cy="57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스팀펑크 UI에 대한 이미지 검색결과">
            <a:extLst>
              <a:ext uri="{FF2B5EF4-FFF2-40B4-BE49-F238E27FC236}">
                <a16:creationId xmlns:a16="http://schemas.microsoft.com/office/drawing/2014/main" id="{DDE43E4B-B6C2-44AC-8815-88D24FEAA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57" b="43736" l="87808" r="96085">
                        <a14:foregroundMark x1="93512" y1="42170" x2="92953" y2="42058"/>
                        <a14:foregroundMark x1="89933" y1="41163" x2="89933" y2="41163"/>
                        <a14:foregroundMark x1="89933" y1="41163" x2="89933" y2="41163"/>
                        <a14:foregroundMark x1="90380" y1="41163" x2="91051" y2="41387"/>
                        <a14:foregroundMark x1="91387" y1="41387" x2="92953" y2="41499"/>
                        <a14:foregroundMark x1="89709" y1="41611" x2="94072" y2="41834"/>
                        <a14:foregroundMark x1="88926" y1="41275" x2="91834" y2="42617"/>
                        <a14:foregroundMark x1="88926" y1="41723" x2="93400" y2="42841"/>
                        <a14:foregroundMark x1="89374" y1="41946" x2="89374" y2="40716"/>
                        <a14:foregroundMark x1="88367" y1="41275" x2="88367" y2="40716"/>
                        <a14:foregroundMark x1="87919" y1="41163" x2="88255" y2="40604"/>
                        <a14:foregroundMark x1="94072" y1="42282" x2="93512" y2="40380"/>
                        <a14:foregroundMark x1="94966" y1="41611" x2="95414" y2="40604"/>
                        <a14:foregroundMark x1="95414" y1="41946" x2="94966" y2="40157"/>
                        <a14:foregroundMark x1="95749" y1="40268" x2="96085" y2="40940"/>
                        <a14:foregroundMark x1="93177" y1="43512" x2="90492" y2="43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61" t="39800" r="3455" b="55750"/>
          <a:stretch/>
        </p:blipFill>
        <p:spPr bwMode="auto">
          <a:xfrm rot="5400000">
            <a:off x="8904155" y="1220340"/>
            <a:ext cx="657222" cy="30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스팀펑크 UI에 대한 이미지 검색결과">
            <a:extLst>
              <a:ext uri="{FF2B5EF4-FFF2-40B4-BE49-F238E27FC236}">
                <a16:creationId xmlns:a16="http://schemas.microsoft.com/office/drawing/2014/main" id="{645DAFD4-479C-4FDD-83BB-07820403C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57" b="43736" l="87808" r="96085">
                        <a14:foregroundMark x1="93512" y1="42170" x2="92953" y2="42058"/>
                        <a14:foregroundMark x1="89933" y1="41163" x2="89933" y2="41163"/>
                        <a14:foregroundMark x1="89933" y1="41163" x2="89933" y2="41163"/>
                        <a14:foregroundMark x1="90380" y1="41163" x2="91051" y2="41387"/>
                        <a14:foregroundMark x1="91387" y1="41387" x2="92953" y2="41499"/>
                        <a14:foregroundMark x1="89709" y1="41611" x2="94072" y2="41834"/>
                        <a14:foregroundMark x1="88926" y1="41275" x2="91834" y2="42617"/>
                        <a14:foregroundMark x1="88926" y1="41723" x2="93400" y2="42841"/>
                        <a14:foregroundMark x1="89374" y1="41946" x2="89374" y2="40716"/>
                        <a14:foregroundMark x1="88367" y1="41275" x2="88367" y2="40716"/>
                        <a14:foregroundMark x1="87919" y1="41163" x2="88255" y2="40604"/>
                        <a14:foregroundMark x1="94072" y1="42282" x2="93512" y2="40380"/>
                        <a14:foregroundMark x1="94966" y1="41611" x2="95414" y2="40604"/>
                        <a14:foregroundMark x1="95414" y1="41946" x2="94966" y2="40157"/>
                        <a14:foregroundMark x1="95749" y1="40268" x2="96085" y2="40940"/>
                        <a14:foregroundMark x1="93177" y1="43512" x2="90492" y2="43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61" t="39800" r="3455" b="55750"/>
          <a:stretch/>
        </p:blipFill>
        <p:spPr bwMode="auto">
          <a:xfrm rot="16200000">
            <a:off x="10048619" y="1220340"/>
            <a:ext cx="657222" cy="30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스팀펑크 UI에 대한 이미지 검색결과">
            <a:extLst>
              <a:ext uri="{FF2B5EF4-FFF2-40B4-BE49-F238E27FC236}">
                <a16:creationId xmlns:a16="http://schemas.microsoft.com/office/drawing/2014/main" id="{A439266D-3C24-49AC-8EE8-7C865F036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 rot="16200000">
            <a:off x="9433443" y="1265647"/>
            <a:ext cx="523876" cy="21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스팀펑크 UI에 대한 이미지 검색결과">
            <a:extLst>
              <a:ext uri="{FF2B5EF4-FFF2-40B4-BE49-F238E27FC236}">
                <a16:creationId xmlns:a16="http://schemas.microsoft.com/office/drawing/2014/main" id="{4558E1AD-31AA-4D32-91AE-AC94B3F4F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 rot="16200000">
            <a:off x="9655370" y="1265647"/>
            <a:ext cx="523876" cy="21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스팀펑크 UI에 대한 이미지 검색결과">
            <a:extLst>
              <a:ext uri="{FF2B5EF4-FFF2-40B4-BE49-F238E27FC236}">
                <a16:creationId xmlns:a16="http://schemas.microsoft.com/office/drawing/2014/main" id="{F65EAD4A-3150-446F-BF9F-E10C9F9DF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 rot="16200000">
            <a:off x="9877297" y="1265647"/>
            <a:ext cx="523876" cy="21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스팀펑크 UI에 대한 이미지 검색결과">
            <a:extLst>
              <a:ext uri="{FF2B5EF4-FFF2-40B4-BE49-F238E27FC236}">
                <a16:creationId xmlns:a16="http://schemas.microsoft.com/office/drawing/2014/main" id="{07ECF5E7-049D-408E-83A8-58034B476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19977" r="66754" b="75764"/>
          <a:stretch/>
        </p:blipFill>
        <p:spPr bwMode="auto">
          <a:xfrm>
            <a:off x="9081804" y="1821800"/>
            <a:ext cx="1936750" cy="29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스팀펑크 UI에 대한 이미지 검색결과">
            <a:extLst>
              <a:ext uri="{FF2B5EF4-FFF2-40B4-BE49-F238E27FC236}">
                <a16:creationId xmlns:a16="http://schemas.microsoft.com/office/drawing/2014/main" id="{90C5EB87-25F6-4AD7-8FF8-BD9661352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 rot="16200000">
            <a:off x="9953440" y="1094609"/>
            <a:ext cx="189863" cy="17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스팀펑크 UI에 대한 이미지 검색결과">
            <a:extLst>
              <a:ext uri="{FF2B5EF4-FFF2-40B4-BE49-F238E27FC236}">
                <a16:creationId xmlns:a16="http://schemas.microsoft.com/office/drawing/2014/main" id="{CEFB0B2B-24DA-452C-A69D-B3A8111F0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676" b="97092" l="7383" r="19128">
                        <a14:foregroundMark x1="15660" y1="86353" x2="16219" y2="93736"/>
                        <a14:foregroundMark x1="16219" y1="93736" x2="9172" y2="94295"/>
                        <a14:foregroundMark x1="9172" y1="94295" x2="11298" y2="87472"/>
                        <a14:foregroundMark x1="11298" y1="87472" x2="15996" y2="86353"/>
                        <a14:foregroundMark x1="9620" y1="86689" x2="9620" y2="86689"/>
                        <a14:foregroundMark x1="9620" y1="87136" x2="9396" y2="87584"/>
                        <a14:foregroundMark x1="8949" y1="87919" x2="8949" y2="87919"/>
                        <a14:foregroundMark x1="8501" y1="88367" x2="8277" y2="88926"/>
                        <a14:foregroundMark x1="8277" y1="88926" x2="8277" y2="89374"/>
                        <a14:foregroundMark x1="8277" y1="90045" x2="8166" y2="90828"/>
                        <a14:foregroundMark x1="8166" y1="91499" x2="8054" y2="92282"/>
                        <a14:foregroundMark x1="8054" y1="92394" x2="8054" y2="92841"/>
                        <a14:foregroundMark x1="8389" y1="93400" x2="8389" y2="93960"/>
                        <a14:foregroundMark x1="9060" y1="94631" x2="9396" y2="94966"/>
                        <a14:foregroundMark x1="10962" y1="95302" x2="10962" y2="95302"/>
                        <a14:foregroundMark x1="11521" y1="95414" x2="12081" y2="95749"/>
                        <a14:foregroundMark x1="13311" y1="95749" x2="13311" y2="95749"/>
                        <a14:foregroundMark x1="14318" y1="95749" x2="14765" y2="95973"/>
                        <a14:foregroundMark x1="16219" y1="95638" x2="16219" y2="95638"/>
                        <a14:foregroundMark x1="16555" y1="95526" x2="16555" y2="95526"/>
                        <a14:foregroundMark x1="17002" y1="94855" x2="17002" y2="94855"/>
                        <a14:foregroundMark x1="17450" y1="93960" x2="17450" y2="93960"/>
                        <a14:foregroundMark x1="17897" y1="93289" x2="17897" y2="93289"/>
                        <a14:foregroundMark x1="18009" y1="92282" x2="18009" y2="92282"/>
                        <a14:foregroundMark x1="18009" y1="91723" x2="18009" y2="91723"/>
                        <a14:foregroundMark x1="18121" y1="91163" x2="18121" y2="91163"/>
                        <a14:foregroundMark x1="18121" y1="90716" x2="18121" y2="90716"/>
                        <a14:foregroundMark x1="18121" y1="90157" x2="18121" y2="90157"/>
                        <a14:foregroundMark x1="18121" y1="89597" x2="18121" y2="89597"/>
                        <a14:foregroundMark x1="18121" y1="89150" x2="18121" y2="89150"/>
                        <a14:foregroundMark x1="17785" y1="88591" x2="17785" y2="88591"/>
                        <a14:foregroundMark x1="13535" y1="84676" x2="13535" y2="84676"/>
                        <a14:foregroundMark x1="19239" y1="89597" x2="19239" y2="89597"/>
                        <a14:foregroundMark x1="13758" y1="97092" x2="13758" y2="97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8" t="83639" r="79934" b="1693"/>
          <a:stretch/>
        </p:blipFill>
        <p:spPr bwMode="auto">
          <a:xfrm>
            <a:off x="9232766" y="2185201"/>
            <a:ext cx="964078" cy="100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스팀펑크 UI에 대한 이미지 검색결과">
            <a:extLst>
              <a:ext uri="{FF2B5EF4-FFF2-40B4-BE49-F238E27FC236}">
                <a16:creationId xmlns:a16="http://schemas.microsoft.com/office/drawing/2014/main" id="{30694677-0895-461E-91B2-467F839F2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17" b="81432" l="4027" r="11857">
                        <a14:foregroundMark x1="4251" y1="77740" x2="4027" y2="80761"/>
                        <a14:foregroundMark x1="11633" y1="77740" x2="11633" y2="81096"/>
                        <a14:foregroundMark x1="11857" y1="78523" x2="11857" y2="78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9" t="77095" r="87676" b="17998"/>
          <a:stretch/>
        </p:blipFill>
        <p:spPr bwMode="auto">
          <a:xfrm>
            <a:off x="9628494" y="3227576"/>
            <a:ext cx="603250" cy="3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스팀펑크 UI에 대한 이미지 검색결과">
            <a:extLst>
              <a:ext uri="{FF2B5EF4-FFF2-40B4-BE49-F238E27FC236}">
                <a16:creationId xmlns:a16="http://schemas.microsoft.com/office/drawing/2014/main" id="{2E557A98-B8D1-490B-B81F-F3F28779D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414" b="49664" l="32662" r="49664">
                        <a14:foregroundMark x1="32774" y1="47315" x2="49105" y2="47763"/>
                        <a14:foregroundMark x1="38255" y1="47539" x2="46980" y2="48770"/>
                        <a14:foregroundMark x1="34340" y1="49105" x2="44743" y2="49105"/>
                        <a14:foregroundMark x1="44519" y1="45973" x2="47763" y2="49217"/>
                        <a14:foregroundMark x1="48322" y1="46980" x2="45973" y2="46421"/>
                        <a14:foregroundMark x1="47987" y1="46197" x2="49664" y2="47539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77" t="44877" r="49705" b="49660"/>
          <a:stretch/>
        </p:blipFill>
        <p:spPr bwMode="auto">
          <a:xfrm>
            <a:off x="8993494" y="3840336"/>
            <a:ext cx="1270000" cy="3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스팀펑크 UI에 대한 이미지 검색결과">
            <a:extLst>
              <a:ext uri="{FF2B5EF4-FFF2-40B4-BE49-F238E27FC236}">
                <a16:creationId xmlns:a16="http://schemas.microsoft.com/office/drawing/2014/main" id="{40AEB7C2-8CB7-4EA6-B88F-87012AD3B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110" b="40828" l="5034" r="13647">
                        <a14:foregroundMark x1="5817" y1="34899" x2="5817" y2="37696"/>
                        <a14:foregroundMark x1="12975" y1="35347" x2="12975" y2="38591"/>
                        <a14:foregroundMark x1="7159" y1="40380" x2="11633" y2="40268"/>
                        <a14:foregroundMark x1="11186" y1="33669" x2="11186" y2="33669"/>
                        <a14:foregroundMark x1="12416" y1="33669" x2="12416" y2="33669"/>
                        <a14:foregroundMark x1="6488" y1="33333" x2="6488" y2="33333"/>
                        <a14:foregroundMark x1="6600" y1="40604" x2="6600" y2="40604"/>
                        <a14:foregroundMark x1="7494" y1="40716" x2="7494" y2="40716"/>
                        <a14:foregroundMark x1="8054" y1="40716" x2="8054" y2="40716"/>
                        <a14:foregroundMark x1="9508" y1="40604" x2="9508" y2="40604"/>
                        <a14:foregroundMark x1="10179" y1="40604" x2="10179" y2="40604"/>
                        <a14:foregroundMark x1="10962" y1="40604" x2="10962" y2="40604"/>
                        <a14:foregroundMark x1="11186" y1="40604" x2="11186" y2="40604"/>
                        <a14:foregroundMark x1="11521" y1="40604" x2="11521" y2="40604"/>
                        <a14:foregroundMark x1="11633" y1="40604" x2="11633" y2="40604"/>
                        <a14:foregroundMark x1="11857" y1="40604" x2="11857" y2="40604"/>
                        <a14:foregroundMark x1="12081" y1="40604" x2="12081" y2="40604"/>
                        <a14:foregroundMark x1="9732" y1="40604" x2="9732" y2="40604"/>
                        <a14:foregroundMark x1="9060" y1="40604" x2="9060" y2="40604"/>
                        <a14:foregroundMark x1="8725" y1="40828" x2="8725" y2="40828"/>
                        <a14:foregroundMark x1="9284" y1="40828" x2="9284" y2="40828"/>
                        <a14:foregroundMark x1="10515" y1="40828" x2="10515" y2="40828"/>
                        <a14:foregroundMark x1="10626" y1="40828" x2="10626" y2="40828"/>
                        <a14:foregroundMark x1="10850" y1="40716" x2="10850" y2="40716"/>
                        <a14:foregroundMark x1="10962" y1="40604" x2="10962" y2="40604"/>
                        <a14:foregroundMark x1="12192" y1="39933" x2="12192" y2="39933"/>
                        <a14:foregroundMark x1="13647" y1="37136" x2="13647" y2="37136"/>
                        <a14:foregroundMark x1="10850" y1="33557" x2="10850" y2="33557"/>
                        <a14:foregroundMark x1="11298" y1="33445" x2="11298" y2="33445"/>
                        <a14:foregroundMark x1="11298" y1="33445" x2="11298" y2="33445"/>
                        <a14:foregroundMark x1="12192" y1="33445" x2="12192" y2="33445"/>
                        <a14:foregroundMark x1="12864" y1="33445" x2="12864" y2="33445"/>
                        <a14:foregroundMark x1="10850" y1="33445" x2="10850" y2="33445"/>
                        <a14:foregroundMark x1="9843" y1="33445" x2="9508" y2="33445"/>
                        <a14:foregroundMark x1="8949" y1="33221" x2="8949" y2="33221"/>
                        <a14:foregroundMark x1="8389" y1="33221" x2="8389" y2="33221"/>
                        <a14:foregroundMark x1="7830" y1="33110" x2="7830" y2="33110"/>
                        <a14:foregroundMark x1="10403" y1="33221" x2="10403" y2="33221"/>
                        <a14:foregroundMark x1="9732" y1="33221" x2="9732" y2="33221"/>
                        <a14:foregroundMark x1="7494" y1="33333" x2="7494" y2="33333"/>
                        <a14:foregroundMark x1="7718" y1="35682" x2="7718" y2="3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7" t="33311" r="85621" b="59327"/>
          <a:stretch/>
        </p:blipFill>
        <p:spPr bwMode="auto">
          <a:xfrm>
            <a:off x="9310994" y="4324073"/>
            <a:ext cx="6921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스팀펑크 UI에 대한 이미지 검색결과">
            <a:extLst>
              <a:ext uri="{FF2B5EF4-FFF2-40B4-BE49-F238E27FC236}">
                <a16:creationId xmlns:a16="http://schemas.microsoft.com/office/drawing/2014/main" id="{6FC048AD-CC9C-4945-BA97-F5C539D15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2" t="22957" r="4399" b="61419"/>
          <a:stretch/>
        </p:blipFill>
        <p:spPr bwMode="auto">
          <a:xfrm>
            <a:off x="10584938" y="2565082"/>
            <a:ext cx="197362" cy="20037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스팀펑크 UI에 대한 이미지 검색결과">
            <a:extLst>
              <a:ext uri="{FF2B5EF4-FFF2-40B4-BE49-F238E27FC236}">
                <a16:creationId xmlns:a16="http://schemas.microsoft.com/office/drawing/2014/main" id="{F1DBDB54-1335-44E3-9498-6626A30E9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17" b="81432" l="4027" r="11857">
                        <a14:foregroundMark x1="4251" y1="77740" x2="4027" y2="80761"/>
                        <a14:foregroundMark x1="11633" y1="77740" x2="11633" y2="81096"/>
                        <a14:foregroundMark x1="11857" y1="78523" x2="11857" y2="78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9" t="77095" r="87676" b="17998"/>
          <a:stretch/>
        </p:blipFill>
        <p:spPr bwMode="auto">
          <a:xfrm rot="16200000">
            <a:off x="10638187" y="2416395"/>
            <a:ext cx="90866" cy="21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스팀펑크 UI에 대한 이미지 검색결과">
            <a:extLst>
              <a:ext uri="{FF2B5EF4-FFF2-40B4-BE49-F238E27FC236}">
                <a16:creationId xmlns:a16="http://schemas.microsoft.com/office/drawing/2014/main" id="{4DA065A6-88AC-4AA3-9B09-A81130DD6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17" b="81432" l="4027" r="11857">
                        <a14:foregroundMark x1="4251" y1="77740" x2="4027" y2="80761"/>
                        <a14:foregroundMark x1="11633" y1="77740" x2="11633" y2="81096"/>
                        <a14:foregroundMark x1="11857" y1="78523" x2="11857" y2="78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99" t="77095" r="87676" b="17998"/>
          <a:stretch/>
        </p:blipFill>
        <p:spPr bwMode="auto">
          <a:xfrm rot="5400000">
            <a:off x="10638186" y="2700975"/>
            <a:ext cx="90866" cy="21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스팀펑크 UI에 대한 이미지 검색결과">
            <a:extLst>
              <a:ext uri="{FF2B5EF4-FFF2-40B4-BE49-F238E27FC236}">
                <a16:creationId xmlns:a16="http://schemas.microsoft.com/office/drawing/2014/main" id="{DC710516-AB90-4E19-B589-D07F1168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35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팀펑크 UI에 대한 이미지 검색결과">
            <a:extLst>
              <a:ext uri="{FF2B5EF4-FFF2-40B4-BE49-F238E27FC236}">
                <a16:creationId xmlns:a16="http://schemas.microsoft.com/office/drawing/2014/main" id="{750E6C8B-4431-4BC7-AD7D-AB9D32EA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03" y="450144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스팀펑크 UI에 대한 이미지 검색결과">
            <a:extLst>
              <a:ext uri="{FF2B5EF4-FFF2-40B4-BE49-F238E27FC236}">
                <a16:creationId xmlns:a16="http://schemas.microsoft.com/office/drawing/2014/main" id="{89042E62-0288-41A8-9297-781D0C24F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1"/>
          <a:stretch/>
        </p:blipFill>
        <p:spPr bwMode="auto">
          <a:xfrm>
            <a:off x="2368444" y="190666"/>
            <a:ext cx="4422775" cy="62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2FE1B0E-E54D-4C1B-AB68-BCDFFB60A6E2}"/>
              </a:ext>
            </a:extLst>
          </p:cNvPr>
          <p:cNvGrpSpPr/>
          <p:nvPr/>
        </p:nvGrpSpPr>
        <p:grpSpPr>
          <a:xfrm>
            <a:off x="8099226" y="4396102"/>
            <a:ext cx="865807" cy="1040606"/>
            <a:chOff x="7915514" y="743536"/>
            <a:chExt cx="865807" cy="1040606"/>
          </a:xfrm>
        </p:grpSpPr>
        <p:pic>
          <p:nvPicPr>
            <p:cNvPr id="60" name="Picture 8" descr="스팀펑크 UI에 대한 이미지 검색결과">
              <a:extLst>
                <a:ext uri="{FF2B5EF4-FFF2-40B4-BE49-F238E27FC236}">
                  <a16:creationId xmlns:a16="http://schemas.microsoft.com/office/drawing/2014/main" id="{48A1CDF8-E5F3-4741-AF2A-1603E81977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6" t="6944" r="59978" b="77881"/>
            <a:stretch/>
          </p:blipFill>
          <p:spPr bwMode="auto">
            <a:xfrm>
              <a:off x="7915514" y="743536"/>
              <a:ext cx="244386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 descr="스팀펑크 UI에 대한 이미지 검색결과">
              <a:extLst>
                <a:ext uri="{FF2B5EF4-FFF2-40B4-BE49-F238E27FC236}">
                  <a16:creationId xmlns:a16="http://schemas.microsoft.com/office/drawing/2014/main" id="{78A88EC2-4A51-4EE1-BA80-A2B99B73E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1" t="6944" r="57624" b="77881"/>
            <a:stretch/>
          </p:blipFill>
          <p:spPr bwMode="auto">
            <a:xfrm>
              <a:off x="8150897" y="743536"/>
              <a:ext cx="93541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스팀펑크 UI에 대한 이미지 검색결과">
              <a:extLst>
                <a:ext uri="{FF2B5EF4-FFF2-40B4-BE49-F238E27FC236}">
                  <a16:creationId xmlns:a16="http://schemas.microsoft.com/office/drawing/2014/main" id="{36C9AEDC-D754-479F-9ED4-664E85078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2" t="6944" r="51721" b="77881"/>
            <a:stretch/>
          </p:blipFill>
          <p:spPr bwMode="auto">
            <a:xfrm>
              <a:off x="8524030" y="743536"/>
              <a:ext cx="257291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스팀펑크 UI에 대한 이미지 검색결과">
              <a:extLst>
                <a:ext uri="{FF2B5EF4-FFF2-40B4-BE49-F238E27FC236}">
                  <a16:creationId xmlns:a16="http://schemas.microsoft.com/office/drawing/2014/main" id="{5A489F40-216B-4179-93D1-9004A7FD5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1" t="6944" r="57624" b="77881"/>
            <a:stretch/>
          </p:blipFill>
          <p:spPr bwMode="auto">
            <a:xfrm>
              <a:off x="8243357" y="743536"/>
              <a:ext cx="93541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스팀펑크 UI에 대한 이미지 검색결과">
              <a:extLst>
                <a:ext uri="{FF2B5EF4-FFF2-40B4-BE49-F238E27FC236}">
                  <a16:creationId xmlns:a16="http://schemas.microsoft.com/office/drawing/2014/main" id="{4EA74A87-45B8-4954-9BB6-B2BC779D8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1" t="6944" r="57624" b="77881"/>
            <a:stretch/>
          </p:blipFill>
          <p:spPr bwMode="auto">
            <a:xfrm>
              <a:off x="8337348" y="743536"/>
              <a:ext cx="93541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스팀펑크 UI에 대한 이미지 검색결과">
              <a:extLst>
                <a:ext uri="{FF2B5EF4-FFF2-40B4-BE49-F238E27FC236}">
                  <a16:creationId xmlns:a16="http://schemas.microsoft.com/office/drawing/2014/main" id="{FCF64787-04D6-4180-8BBD-1522B8DD79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1" t="6944" r="57624" b="77881"/>
            <a:stretch/>
          </p:blipFill>
          <p:spPr bwMode="auto">
            <a:xfrm>
              <a:off x="8430554" y="743536"/>
              <a:ext cx="93541" cy="104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Picture 2" descr="스팀펑크 UI에 대한 이미지 검색결과">
            <a:extLst>
              <a:ext uri="{FF2B5EF4-FFF2-40B4-BE49-F238E27FC236}">
                <a16:creationId xmlns:a16="http://schemas.microsoft.com/office/drawing/2014/main" id="{24B28DF2-4DFF-421D-B426-AD40B4C12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685" b="73826" l="29978" r="50783">
                        <a14:foregroundMark x1="31432" y1="61298" x2="31432" y2="61298"/>
                        <a14:foregroundMark x1="30872" y1="60291" x2="30872" y2="60291"/>
                        <a14:foregroundMark x1="30425" y1="60291" x2="30425" y2="60291"/>
                        <a14:foregroundMark x1="30761" y1="66331" x2="30761" y2="66331"/>
                        <a14:foregroundMark x1="30425" y1="66219" x2="30425" y2="66219"/>
                        <a14:foregroundMark x1="34452" y1="72371" x2="34452" y2="72371"/>
                        <a14:foregroundMark x1="39709" y1="72819" x2="39709" y2="72819"/>
                        <a14:foregroundMark x1="40380" y1="73826" x2="40380" y2="73826"/>
                        <a14:foregroundMark x1="40157" y1="52908" x2="40157" y2="52908"/>
                        <a14:foregroundMark x1="49776" y1="59843" x2="49776" y2="59843"/>
                        <a14:foregroundMark x1="50559" y1="60515" x2="50559" y2="60515"/>
                        <a14:foregroundMark x1="50783" y1="65660" x2="50783" y2="65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1" t="51420" r="48552" b="25291"/>
          <a:stretch/>
        </p:blipFill>
        <p:spPr bwMode="auto">
          <a:xfrm>
            <a:off x="10505953" y="3597514"/>
            <a:ext cx="1528434" cy="15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스팀펑크 UI에 대한 이미지 검색결과">
            <a:extLst>
              <a:ext uri="{FF2B5EF4-FFF2-40B4-BE49-F238E27FC236}">
                <a16:creationId xmlns:a16="http://schemas.microsoft.com/office/drawing/2014/main" id="{962F5BF0-005E-4DDF-9573-991AC7DD1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72127" r="83431" b="20604"/>
          <a:stretch/>
        </p:blipFill>
        <p:spPr bwMode="auto">
          <a:xfrm>
            <a:off x="9952424" y="4941882"/>
            <a:ext cx="547688" cy="49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스팀펑크 UI에 대한 이미지 검색결과">
            <a:extLst>
              <a:ext uri="{FF2B5EF4-FFF2-40B4-BE49-F238E27FC236}">
                <a16:creationId xmlns:a16="http://schemas.microsoft.com/office/drawing/2014/main" id="{FDCD20BF-3218-4FDB-B4E7-17E3FAAA5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 t="72591" r="46275" b="21068"/>
          <a:stretch/>
        </p:blipFill>
        <p:spPr bwMode="auto">
          <a:xfrm>
            <a:off x="10005992" y="5506559"/>
            <a:ext cx="477798" cy="4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스팀펑크 UI에 대한 이미지 검색결과">
            <a:extLst>
              <a:ext uri="{FF2B5EF4-FFF2-40B4-BE49-F238E27FC236}">
                <a16:creationId xmlns:a16="http://schemas.microsoft.com/office/drawing/2014/main" id="{1E6EAFAB-1429-40AB-9C06-9AA2FD2CF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6982" r="91640" b="59684"/>
          <a:stretch/>
        </p:blipFill>
        <p:spPr bwMode="auto">
          <a:xfrm>
            <a:off x="10610446" y="4941882"/>
            <a:ext cx="543310" cy="53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스팀펑크 UI에 대한 이미지 검색결과">
            <a:extLst>
              <a:ext uri="{FF2B5EF4-FFF2-40B4-BE49-F238E27FC236}">
                <a16:creationId xmlns:a16="http://schemas.microsoft.com/office/drawing/2014/main" id="{633D91AE-DDD2-4C74-A6F3-C8F6C2C72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5656" r="32184" b="47422"/>
          <a:stretch/>
        </p:blipFill>
        <p:spPr bwMode="auto">
          <a:xfrm>
            <a:off x="796730" y="3005667"/>
            <a:ext cx="695813" cy="47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8904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C5128-388B-4B24-BFC4-03DF26C5DE01}"/>
              </a:ext>
            </a:extLst>
          </p:cNvPr>
          <p:cNvSpPr txBox="1"/>
          <p:nvPr/>
        </p:nvSpPr>
        <p:spPr>
          <a:xfrm>
            <a:off x="533400" y="1276350"/>
            <a:ext cx="9658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대중적인 모바일 </a:t>
            </a:r>
            <a:r>
              <a:rPr lang="en-US" altLang="ko-KR" dirty="0"/>
              <a:t>RPG</a:t>
            </a:r>
            <a:r>
              <a:rPr lang="ko-KR" altLang="en-US" dirty="0"/>
              <a:t>의 조작 방식과 </a:t>
            </a:r>
            <a:r>
              <a:rPr lang="en-US" altLang="ko-KR" dirty="0"/>
              <a:t>UI </a:t>
            </a:r>
            <a:r>
              <a:rPr lang="ko-KR" altLang="en-US" dirty="0"/>
              <a:t>표현 방식을 활용할 예정</a:t>
            </a:r>
            <a:endParaRPr lang="en-US" altLang="ko-KR" dirty="0"/>
          </a:p>
          <a:p>
            <a:r>
              <a:rPr lang="ko-KR" altLang="en-US" dirty="0"/>
              <a:t>조이스틱의 기능을 </a:t>
            </a:r>
            <a:r>
              <a:rPr lang="en-US" altLang="ko-KR" dirty="0"/>
              <a:t>3</a:t>
            </a:r>
            <a:r>
              <a:rPr lang="ko-KR" altLang="en-US" dirty="0"/>
              <a:t>가지로 분류해 유저가 원하는 방식의 조작을 사용할 수 있도록 할 예정</a:t>
            </a:r>
            <a:endParaRPr lang="en-US" altLang="ko-KR" dirty="0"/>
          </a:p>
          <a:p>
            <a:r>
              <a:rPr lang="ko-KR" altLang="en-US" dirty="0"/>
              <a:t>기본 방식으로 화면에 조이스틱 출력 위치를 고정으로 하고 해당 </a:t>
            </a:r>
            <a:r>
              <a:rPr lang="en-US" altLang="ko-KR" dirty="0"/>
              <a:t>UI</a:t>
            </a:r>
            <a:r>
              <a:rPr lang="ko-KR" altLang="en-US" dirty="0"/>
              <a:t>출력 위치를 기준으로 인식 범위를 계산해 조작하도록 함</a:t>
            </a:r>
            <a:endParaRPr lang="en-US" altLang="ko-KR" dirty="0"/>
          </a:p>
          <a:p>
            <a:r>
              <a:rPr lang="ko-KR" altLang="en-US" dirty="0"/>
              <a:t>나머지 두개의 방식은 유저의 조작 숙련도가 낮은 경우 또는 기본 조작방식이 불편할 경우 직접 설정에서 조작 방식을 조정할 수 있도록 하는 부가기능이 추가된 </a:t>
            </a:r>
            <a:r>
              <a:rPr lang="en-US" altLang="ko-KR" dirty="0"/>
              <a:t>UI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25">
            <a:extLst>
              <a:ext uri="{FF2B5EF4-FFF2-40B4-BE49-F238E27FC236}">
                <a16:creationId xmlns:a16="http://schemas.microsoft.com/office/drawing/2014/main" id="{D6DB6711-4504-4054-B540-B482373D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9" t="57378" r="-2" b="-27"/>
          <a:stretch/>
        </p:blipFill>
        <p:spPr>
          <a:xfrm>
            <a:off x="1581150" y="3886200"/>
            <a:ext cx="4514850" cy="33432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94F466-182E-4024-B390-2D2BA5BDA5A6}"/>
              </a:ext>
            </a:extLst>
          </p:cNvPr>
          <p:cNvGrpSpPr/>
          <p:nvPr/>
        </p:nvGrpSpPr>
        <p:grpSpPr>
          <a:xfrm>
            <a:off x="6781799" y="3098827"/>
            <a:ext cx="1130301" cy="1136623"/>
            <a:chOff x="8115299" y="4083077"/>
            <a:chExt cx="1130301" cy="1136623"/>
          </a:xfrm>
        </p:grpSpPr>
        <p:pic>
          <p:nvPicPr>
            <p:cNvPr id="11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C3C83C4A-F60A-4358-B54C-C1C6BCFB9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244EA42E-C3D7-4070-A639-38792F5D90C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DEB5E8B3-EB11-4C4A-8794-F5D16ADB8656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016DFCD-7027-430B-A2D8-EA8F92BF9B86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A0F1E65-A1DE-48EC-A949-3E093D18CEC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BFFBA35-3F31-40FF-936D-B1737AF21645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4B5382A9-4697-45C9-918D-F8F0CB43F889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65C51ED-E81F-4BF0-8C54-786FC506F038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EAD953A4-2E4F-4767-9521-B4C638370449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469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657191"/>
            <a:ext cx="10515600" cy="474663"/>
          </a:xfrm>
        </p:spPr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id="{B96B84F1-5E5C-47A1-B2BE-913148A77865}"/>
              </a:ext>
            </a:extLst>
          </p:cNvPr>
          <p:cNvGrpSpPr/>
          <p:nvPr/>
        </p:nvGrpSpPr>
        <p:grpSpPr>
          <a:xfrm>
            <a:off x="7213633" y="1813708"/>
            <a:ext cx="4528787" cy="2494450"/>
            <a:chOff x="7213633" y="1813708"/>
            <a:chExt cx="4528787" cy="24944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BF110D4-3A02-4CEA-B70D-2F89CB3AC0BB}"/>
                </a:ext>
              </a:extLst>
            </p:cNvPr>
            <p:cNvSpPr/>
            <p:nvPr/>
          </p:nvSpPr>
          <p:spPr>
            <a:xfrm>
              <a:off x="9201882" y="2232023"/>
              <a:ext cx="254053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CC8334-ADFA-4F1E-A40D-D5AEAFEB9C92}"/>
                </a:ext>
              </a:extLst>
            </p:cNvPr>
            <p:cNvSpPr/>
            <p:nvPr/>
          </p:nvSpPr>
          <p:spPr>
            <a:xfrm>
              <a:off x="7213633" y="2232023"/>
              <a:ext cx="184654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AF345E3-773F-477D-8AA7-43DB3BB84C8A}"/>
                </a:ext>
              </a:extLst>
            </p:cNvPr>
            <p:cNvSpPr/>
            <p:nvPr/>
          </p:nvSpPr>
          <p:spPr>
            <a:xfrm>
              <a:off x="7981966" y="2947798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64CDB23-2F84-436E-A15D-294736F57317}"/>
                </a:ext>
              </a:extLst>
            </p:cNvPr>
            <p:cNvSpPr/>
            <p:nvPr/>
          </p:nvSpPr>
          <p:spPr>
            <a:xfrm>
              <a:off x="8428362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FA7346E-BFB6-4213-8490-3FEC225891A2}"/>
                </a:ext>
              </a:extLst>
            </p:cNvPr>
            <p:cNvSpPr/>
            <p:nvPr/>
          </p:nvSpPr>
          <p:spPr>
            <a:xfrm>
              <a:off x="7533711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6AB6AE0-F379-4AD1-80A7-4C10FDFB97BD}"/>
                </a:ext>
              </a:extLst>
            </p:cNvPr>
            <p:cNvSpPr/>
            <p:nvPr/>
          </p:nvSpPr>
          <p:spPr>
            <a:xfrm>
              <a:off x="8428362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9B0DB26-4EAD-4420-80C8-4F2AADFB34FF}"/>
                </a:ext>
              </a:extLst>
            </p:cNvPr>
            <p:cNvSpPr/>
            <p:nvPr/>
          </p:nvSpPr>
          <p:spPr>
            <a:xfrm>
              <a:off x="7533711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BB2C86-9A28-4F6D-93FE-EBA2884FD151}"/>
                </a:ext>
              </a:extLst>
            </p:cNvPr>
            <p:cNvSpPr/>
            <p:nvPr/>
          </p:nvSpPr>
          <p:spPr>
            <a:xfrm>
              <a:off x="8428362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9F50CC-D9A5-4CAB-82A7-C5CA284E56BF}"/>
                </a:ext>
              </a:extLst>
            </p:cNvPr>
            <p:cNvSpPr/>
            <p:nvPr/>
          </p:nvSpPr>
          <p:spPr>
            <a:xfrm>
              <a:off x="7533711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317567B-6C72-4631-9B2D-4AA951C411B2}"/>
                </a:ext>
              </a:extLst>
            </p:cNvPr>
            <p:cNvSpPr/>
            <p:nvPr/>
          </p:nvSpPr>
          <p:spPr>
            <a:xfrm>
              <a:off x="7980107" y="2531403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5FD4BA-7284-4770-8D6C-D3B81282E337}"/>
                </a:ext>
              </a:extLst>
            </p:cNvPr>
            <p:cNvSpPr/>
            <p:nvPr/>
          </p:nvSpPr>
          <p:spPr>
            <a:xfrm>
              <a:off x="7980107" y="3367004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F01AC70-DD1C-4317-840D-F284DB6F30B2}"/>
                </a:ext>
              </a:extLst>
            </p:cNvPr>
            <p:cNvCxnSpPr>
              <a:stCxn id="105" idx="2"/>
              <a:endCxn id="97" idx="0"/>
            </p:cNvCxnSpPr>
            <p:nvPr/>
          </p:nvCxnSpPr>
          <p:spPr>
            <a:xfrm>
              <a:off x="8135047" y="2841283"/>
              <a:ext cx="1859" cy="1065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EEA9491-1D8A-49F8-A74F-0EC9D564C0DC}"/>
                </a:ext>
              </a:extLst>
            </p:cNvPr>
            <p:cNvCxnSpPr>
              <a:cxnSpLocks/>
              <a:stCxn id="99" idx="1"/>
              <a:endCxn id="97" idx="3"/>
            </p:cNvCxnSpPr>
            <p:nvPr/>
          </p:nvCxnSpPr>
          <p:spPr>
            <a:xfrm flipH="1">
              <a:off x="8291846" y="3102738"/>
              <a:ext cx="1365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6F096C6-8160-47ED-BCF4-A53E87150B19}"/>
                </a:ext>
              </a:extLst>
            </p:cNvPr>
            <p:cNvCxnSpPr>
              <a:cxnSpLocks/>
              <a:stCxn id="106" idx="0"/>
              <a:endCxn id="97" idx="2"/>
            </p:cNvCxnSpPr>
            <p:nvPr/>
          </p:nvCxnSpPr>
          <p:spPr>
            <a:xfrm flipV="1">
              <a:off x="8135047" y="3257678"/>
              <a:ext cx="1859" cy="1093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E03605F-3EC5-4766-AB58-4591052D1F96}"/>
                </a:ext>
              </a:extLst>
            </p:cNvPr>
            <p:cNvCxnSpPr>
              <a:cxnSpLocks/>
              <a:stCxn id="97" idx="1"/>
              <a:endCxn id="100" idx="3"/>
            </p:cNvCxnSpPr>
            <p:nvPr/>
          </p:nvCxnSpPr>
          <p:spPr>
            <a:xfrm flipH="1">
              <a:off x="7843591" y="3102738"/>
              <a:ext cx="1383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79FF20-0FB1-4F27-80C9-4108137BCCD3}"/>
                </a:ext>
              </a:extLst>
            </p:cNvPr>
            <p:cNvSpPr/>
            <p:nvPr/>
          </p:nvSpPr>
          <p:spPr>
            <a:xfrm>
              <a:off x="7213633" y="1813708"/>
              <a:ext cx="1846548" cy="371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스테이지 정보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760BE0-94EA-4EBF-B734-23EC533B3A08}"/>
                </a:ext>
              </a:extLst>
            </p:cNvPr>
            <p:cNvSpPr/>
            <p:nvPr/>
          </p:nvSpPr>
          <p:spPr>
            <a:xfrm>
              <a:off x="9286921" y="358243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3513DC8-73DA-43ED-B2B0-3C12F4470967}"/>
                </a:ext>
              </a:extLst>
            </p:cNvPr>
            <p:cNvSpPr/>
            <p:nvPr/>
          </p:nvSpPr>
          <p:spPr>
            <a:xfrm>
              <a:off x="9286921" y="316322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823268F-3C71-46D7-8ABB-270EDCD5F335}"/>
                </a:ext>
              </a:extLst>
            </p:cNvPr>
            <p:cNvSpPr/>
            <p:nvPr/>
          </p:nvSpPr>
          <p:spPr>
            <a:xfrm>
              <a:off x="9286921" y="2744022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21CE08B4-87BE-4C88-A2E1-81C13BCED0B3}"/>
                </a:ext>
              </a:extLst>
            </p:cNvPr>
            <p:cNvSpPr txBox="1"/>
            <p:nvPr/>
          </p:nvSpPr>
          <p:spPr>
            <a:xfrm>
              <a:off x="9710738" y="2768157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이미 클리어한 방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B8E1-0527-45AF-8211-BB7D93E99794}"/>
                </a:ext>
              </a:extLst>
            </p:cNvPr>
            <p:cNvSpPr txBox="1"/>
            <p:nvPr/>
          </p:nvSpPr>
          <p:spPr>
            <a:xfrm>
              <a:off x="9710738" y="3187363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인접한 방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6A9267B-A388-4FFC-99F5-E317BDDE979A}"/>
                </a:ext>
              </a:extLst>
            </p:cNvPr>
            <p:cNvSpPr txBox="1"/>
            <p:nvPr/>
          </p:nvSpPr>
          <p:spPr>
            <a:xfrm>
              <a:off x="9710738" y="3606569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아직 클리어 하지 않은 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166DFF6-C0D3-43DA-AC6B-92FC23E03F57}"/>
                </a:ext>
              </a:extLst>
            </p:cNvPr>
            <p:cNvSpPr/>
            <p:nvPr/>
          </p:nvSpPr>
          <p:spPr>
            <a:xfrm>
              <a:off x="9286921" y="2321146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6F8BE2-7F0D-40CF-93BF-836B5700FDDE}"/>
                </a:ext>
              </a:extLst>
            </p:cNvPr>
            <p:cNvSpPr txBox="1"/>
            <p:nvPr/>
          </p:nvSpPr>
          <p:spPr>
            <a:xfrm>
              <a:off x="9710738" y="2348951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현재 위치한 방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09188D2-B231-4368-8D34-19CECC8C583B}"/>
                </a:ext>
              </a:extLst>
            </p:cNvPr>
            <p:cNvSpPr/>
            <p:nvPr/>
          </p:nvSpPr>
          <p:spPr>
            <a:xfrm>
              <a:off x="7574027" y="258342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D171C4A-9130-4F8B-A427-5CD43B2127B6}"/>
                </a:ext>
              </a:extLst>
            </p:cNvPr>
            <p:cNvSpPr/>
            <p:nvPr/>
          </p:nvSpPr>
          <p:spPr>
            <a:xfrm>
              <a:off x="8023584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CBC37C9-F18E-47BB-9D4A-22D7ACDCB490}"/>
                </a:ext>
              </a:extLst>
            </p:cNvPr>
            <p:cNvSpPr/>
            <p:nvPr/>
          </p:nvSpPr>
          <p:spPr>
            <a:xfrm>
              <a:off x="8467365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5D433DE-E5A3-42BF-8BD5-8F4F0EAFDB64}"/>
                </a:ext>
              </a:extLst>
            </p:cNvPr>
            <p:cNvSpPr/>
            <p:nvPr/>
          </p:nvSpPr>
          <p:spPr>
            <a:xfrm>
              <a:off x="7574027" y="299635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7F29EC3-B28D-4E9D-AD29-364B87FB91BB}"/>
                </a:ext>
              </a:extLst>
            </p:cNvPr>
            <p:cNvSpPr/>
            <p:nvPr/>
          </p:nvSpPr>
          <p:spPr>
            <a:xfrm>
              <a:off x="8023584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28212CA-2D9F-4685-83C3-59085B930CD2}"/>
                </a:ext>
              </a:extLst>
            </p:cNvPr>
            <p:cNvSpPr/>
            <p:nvPr/>
          </p:nvSpPr>
          <p:spPr>
            <a:xfrm>
              <a:off x="8467365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108A5DD-931D-459D-A1CD-470983400DAD}"/>
                </a:ext>
              </a:extLst>
            </p:cNvPr>
            <p:cNvSpPr/>
            <p:nvPr/>
          </p:nvSpPr>
          <p:spPr>
            <a:xfrm>
              <a:off x="7574027" y="341496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F641EE2-F687-46C7-9E4F-44990C479ECF}"/>
                </a:ext>
              </a:extLst>
            </p:cNvPr>
            <p:cNvSpPr/>
            <p:nvPr/>
          </p:nvSpPr>
          <p:spPr>
            <a:xfrm>
              <a:off x="8023584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A5FA81-392C-4B6C-BDF1-00671474B64C}"/>
                </a:ext>
              </a:extLst>
            </p:cNvPr>
            <p:cNvSpPr/>
            <p:nvPr/>
          </p:nvSpPr>
          <p:spPr>
            <a:xfrm>
              <a:off x="8467365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21C00334-B7F7-4EB2-90CE-51D74C5D06CB}"/>
                </a:ext>
              </a:extLst>
            </p:cNvPr>
            <p:cNvSpPr txBox="1"/>
            <p:nvPr/>
          </p:nvSpPr>
          <p:spPr>
            <a:xfrm>
              <a:off x="7980106" y="4054242"/>
              <a:ext cx="1940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방의 정보를 표현하는 이미지</a:t>
              </a: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C9CC9357-C74F-472F-B0E2-CC9FFC0713D9}"/>
                </a:ext>
              </a:extLst>
            </p:cNvPr>
            <p:cNvCxnSpPr>
              <a:cxnSpLocks/>
              <a:stCxn id="146" idx="2"/>
              <a:endCxn id="4105" idx="1"/>
            </p:cNvCxnSpPr>
            <p:nvPr/>
          </p:nvCxnSpPr>
          <p:spPr>
            <a:xfrm rot="16200000" flipH="1">
              <a:off x="7561372" y="3762466"/>
              <a:ext cx="547326" cy="29014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FFFE5BB-47C6-4482-9AD1-BBC309F3A639}"/>
              </a:ext>
            </a:extLst>
          </p:cNvPr>
          <p:cNvGrpSpPr/>
          <p:nvPr/>
        </p:nvGrpSpPr>
        <p:grpSpPr>
          <a:xfrm>
            <a:off x="668134" y="4345992"/>
            <a:ext cx="5212046" cy="894592"/>
            <a:chOff x="2911209" y="4222984"/>
            <a:chExt cx="5212046" cy="894592"/>
          </a:xfrm>
        </p:grpSpPr>
        <p:pic>
          <p:nvPicPr>
            <p:cNvPr id="85" name="그림 84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575865C5-4D1E-40E7-BA56-041A912DC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209" y="4222984"/>
              <a:ext cx="2524125" cy="771525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3815A87-BC19-4E95-952F-20E139CE1512}"/>
                </a:ext>
              </a:extLst>
            </p:cNvPr>
            <p:cNvSpPr/>
            <p:nvPr/>
          </p:nvSpPr>
          <p:spPr>
            <a:xfrm>
              <a:off x="29807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F1C8EF-A9D7-4BE7-901D-4A898CB05627}"/>
                </a:ext>
              </a:extLst>
            </p:cNvPr>
            <p:cNvSpPr/>
            <p:nvPr/>
          </p:nvSpPr>
          <p:spPr>
            <a:xfrm>
              <a:off x="35966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524AA7-B9BC-40FC-B0E4-A756F923E730}"/>
                </a:ext>
              </a:extLst>
            </p:cNvPr>
            <p:cNvSpPr/>
            <p:nvPr/>
          </p:nvSpPr>
          <p:spPr>
            <a:xfrm>
              <a:off x="42380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0A47C03-6FE9-449C-BFF8-8A0196ED3CB9}"/>
                </a:ext>
              </a:extLst>
            </p:cNvPr>
            <p:cNvSpPr/>
            <p:nvPr/>
          </p:nvSpPr>
          <p:spPr>
            <a:xfrm>
              <a:off x="48793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91" name="그림 90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9FF06A99-3ADE-46FA-8983-1BF32DE6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30" y="4222984"/>
              <a:ext cx="2524125" cy="771525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A76C83F-F61E-4034-BF5B-7DC220B94436}"/>
                </a:ext>
              </a:extLst>
            </p:cNvPr>
            <p:cNvSpPr/>
            <p:nvPr/>
          </p:nvSpPr>
          <p:spPr>
            <a:xfrm>
              <a:off x="56686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CC025AE-3A88-4718-861E-43928CBF8FF1}"/>
                </a:ext>
              </a:extLst>
            </p:cNvPr>
            <p:cNvSpPr/>
            <p:nvPr/>
          </p:nvSpPr>
          <p:spPr>
            <a:xfrm>
              <a:off x="62845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0AA0864-8640-498A-BAF5-15714B57136B}"/>
                </a:ext>
              </a:extLst>
            </p:cNvPr>
            <p:cNvSpPr/>
            <p:nvPr/>
          </p:nvSpPr>
          <p:spPr>
            <a:xfrm>
              <a:off x="69259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BEB749C-5FBC-4739-A4BF-762CED0030DF}"/>
                </a:ext>
              </a:extLst>
            </p:cNvPr>
            <p:cNvSpPr/>
            <p:nvPr/>
          </p:nvSpPr>
          <p:spPr>
            <a:xfrm>
              <a:off x="75672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47C0F46-73B3-4A6E-87E3-94FE944493D9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2150236" y="2136248"/>
            <a:ext cx="144161" cy="1056863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DE28DE-CD41-490D-AFB5-C2EC1F0ED508}"/>
              </a:ext>
            </a:extLst>
          </p:cNvPr>
          <p:cNvSpPr txBox="1"/>
          <p:nvPr/>
        </p:nvSpPr>
        <p:spPr>
          <a:xfrm>
            <a:off x="2750748" y="2461793"/>
            <a:ext cx="107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기본 버튼 </a:t>
            </a:r>
            <a:r>
              <a:rPr lang="en-US" altLang="ko-KR" sz="1100" dirty="0"/>
              <a:t>UI</a:t>
            </a:r>
            <a:endParaRPr lang="ko-KR" altLang="en-US" sz="1400" dirty="0"/>
          </a:p>
        </p:txBody>
      </p:sp>
      <p:grpSp>
        <p:nvGrpSpPr>
          <p:cNvPr id="4127" name="그룹 4126">
            <a:extLst>
              <a:ext uri="{FF2B5EF4-FFF2-40B4-BE49-F238E27FC236}">
                <a16:creationId xmlns:a16="http://schemas.microsoft.com/office/drawing/2014/main" id="{0E9A5721-806D-453A-8C01-C5426C4530EE}"/>
              </a:ext>
            </a:extLst>
          </p:cNvPr>
          <p:cNvGrpSpPr/>
          <p:nvPr/>
        </p:nvGrpSpPr>
        <p:grpSpPr>
          <a:xfrm>
            <a:off x="1033506" y="2736759"/>
            <a:ext cx="1320758" cy="1192838"/>
            <a:chOff x="200660" y="1493505"/>
            <a:chExt cx="1320758" cy="119283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8BDB33-CE22-4DAE-A609-3CED9DDABA61}"/>
                </a:ext>
              </a:extLst>
            </p:cNvPr>
            <p:cNvSpPr/>
            <p:nvPr/>
          </p:nvSpPr>
          <p:spPr>
            <a:xfrm>
              <a:off x="200660" y="1493505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3701A5-F5D0-4F58-AE82-184A1FC8EE08}"/>
                </a:ext>
              </a:extLst>
            </p:cNvPr>
            <p:cNvSpPr/>
            <p:nvPr/>
          </p:nvSpPr>
          <p:spPr>
            <a:xfrm>
              <a:off x="316790" y="1576091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C42F34B-6270-4EA1-AD57-9DE3E0D92E88}"/>
                </a:ext>
              </a:extLst>
            </p:cNvPr>
            <p:cNvSpPr/>
            <p:nvPr/>
          </p:nvSpPr>
          <p:spPr>
            <a:xfrm>
              <a:off x="271036" y="1532896"/>
              <a:ext cx="1180004" cy="1114056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A8C9EA4-2EBE-461C-A403-2FDC56C4BFF5}"/>
                </a:ext>
              </a:extLst>
            </p:cNvPr>
            <p:cNvSpPr/>
            <p:nvPr/>
          </p:nvSpPr>
          <p:spPr>
            <a:xfrm>
              <a:off x="366288" y="1922076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0BB7675-983D-404C-BB13-615B9F8456BB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1994355" y="3181944"/>
            <a:ext cx="542867" cy="1143806"/>
          </a:xfrm>
          <a:prstGeom prst="bentConnector2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CD06B1-57C2-48B2-B614-3B04F02DCE41}"/>
              </a:ext>
            </a:extLst>
          </p:cNvPr>
          <p:cNvSpPr txBox="1"/>
          <p:nvPr/>
        </p:nvSpPr>
        <p:spPr>
          <a:xfrm>
            <a:off x="2837691" y="3894476"/>
            <a:ext cx="913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텍스트 출력</a:t>
            </a:r>
            <a:endParaRPr lang="ko-KR" altLang="en-US" sz="14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321721A-1D03-448D-8CDE-DD7432AF6FF0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2283886" y="3333178"/>
            <a:ext cx="402572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7312D2D-B0D1-43BC-A83F-2A13BEDC5085}"/>
              </a:ext>
            </a:extLst>
          </p:cNvPr>
          <p:cNvSpPr txBox="1"/>
          <p:nvPr/>
        </p:nvSpPr>
        <p:spPr>
          <a:xfrm>
            <a:off x="2686458" y="3203881"/>
            <a:ext cx="1199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서클 </a:t>
            </a:r>
            <a:r>
              <a:rPr lang="ko-KR" altLang="en-US" sz="1100" dirty="0" err="1"/>
              <a:t>프로그레스</a:t>
            </a:r>
            <a:endParaRPr lang="ko-KR" altLang="en-US" sz="1400" dirty="0"/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15C8E27C-6E2C-41A0-9E7F-A283A17EC0E3}"/>
              </a:ext>
            </a:extLst>
          </p:cNvPr>
          <p:cNvCxnSpPr>
            <a:cxnSpLocks/>
            <a:stCxn id="157" idx="0"/>
            <a:endCxn id="24" idx="3"/>
          </p:cNvCxnSpPr>
          <p:nvPr/>
        </p:nvCxnSpPr>
        <p:spPr>
          <a:xfrm rot="16200000" flipV="1">
            <a:off x="4265837" y="2148166"/>
            <a:ext cx="144161" cy="1033025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59" name="그룹 4158">
            <a:extLst>
              <a:ext uri="{FF2B5EF4-FFF2-40B4-BE49-F238E27FC236}">
                <a16:creationId xmlns:a16="http://schemas.microsoft.com/office/drawing/2014/main" id="{89475417-A204-4965-9CE3-4AF6DA8D2B44}"/>
              </a:ext>
            </a:extLst>
          </p:cNvPr>
          <p:cNvGrpSpPr/>
          <p:nvPr/>
        </p:nvGrpSpPr>
        <p:grpSpPr>
          <a:xfrm>
            <a:off x="4194050" y="2736759"/>
            <a:ext cx="1320758" cy="1443547"/>
            <a:chOff x="4199226" y="2736759"/>
            <a:chExt cx="1320758" cy="144354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CCE311D-0221-4645-978E-36EFA63F6EBB}"/>
                </a:ext>
              </a:extLst>
            </p:cNvPr>
            <p:cNvSpPr/>
            <p:nvPr/>
          </p:nvSpPr>
          <p:spPr>
            <a:xfrm>
              <a:off x="4199226" y="2736759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77074BC-6F68-49EC-A7EF-B2B9D5FA3005}"/>
                </a:ext>
              </a:extLst>
            </p:cNvPr>
            <p:cNvSpPr/>
            <p:nvPr/>
          </p:nvSpPr>
          <p:spPr>
            <a:xfrm>
              <a:off x="4315356" y="2819345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46BD34-1E89-41DD-85DD-33238BE57B5C}"/>
                </a:ext>
              </a:extLst>
            </p:cNvPr>
            <p:cNvSpPr/>
            <p:nvPr/>
          </p:nvSpPr>
          <p:spPr>
            <a:xfrm>
              <a:off x="4364854" y="3863222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5F84BD90-F247-497D-8378-4E274BC83799}"/>
              </a:ext>
            </a:extLst>
          </p:cNvPr>
          <p:cNvCxnSpPr>
            <a:cxnSpLocks/>
            <a:stCxn id="164" idx="1"/>
            <a:endCxn id="46" idx="3"/>
          </p:cNvCxnSpPr>
          <p:nvPr/>
        </p:nvCxnSpPr>
        <p:spPr>
          <a:xfrm flipH="1">
            <a:off x="3750970" y="4021764"/>
            <a:ext cx="608708" cy="3517"/>
          </a:xfrm>
          <a:prstGeom prst="straightConnector1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F5962A17-AFA4-489C-A260-0768BE9767C5}"/>
              </a:ext>
            </a:extLst>
          </p:cNvPr>
          <p:cNvCxnSpPr>
            <a:cxnSpLocks/>
            <a:stCxn id="157" idx="1"/>
            <a:endCxn id="51" idx="3"/>
          </p:cNvCxnSpPr>
          <p:nvPr/>
        </p:nvCxnSpPr>
        <p:spPr>
          <a:xfrm flipH="1">
            <a:off x="3885692" y="3333178"/>
            <a:ext cx="308358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5" name="TextBox 4134">
            <a:extLst>
              <a:ext uri="{FF2B5EF4-FFF2-40B4-BE49-F238E27FC236}">
                <a16:creationId xmlns:a16="http://schemas.microsoft.com/office/drawing/2014/main" id="{68457B16-4D7F-48DD-9419-E56394A12FDC}"/>
              </a:ext>
            </a:extLst>
          </p:cNvPr>
          <p:cNvSpPr txBox="1"/>
          <p:nvPr/>
        </p:nvSpPr>
        <p:spPr>
          <a:xfrm>
            <a:off x="854192" y="2157864"/>
            <a:ext cx="167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스킬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AB1979-12FC-43E0-87B7-F5E75DDBCD24}"/>
              </a:ext>
            </a:extLst>
          </p:cNvPr>
          <p:cNvSpPr txBox="1"/>
          <p:nvPr/>
        </p:nvSpPr>
        <p:spPr>
          <a:xfrm>
            <a:off x="4001295" y="2105259"/>
            <a:ext cx="170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버프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4144" name="그룹 4143">
            <a:extLst>
              <a:ext uri="{FF2B5EF4-FFF2-40B4-BE49-F238E27FC236}">
                <a16:creationId xmlns:a16="http://schemas.microsoft.com/office/drawing/2014/main" id="{09E233FC-4212-4215-AF83-1CDF1E75B148}"/>
              </a:ext>
            </a:extLst>
          </p:cNvPr>
          <p:cNvGrpSpPr/>
          <p:nvPr/>
        </p:nvGrpSpPr>
        <p:grpSpPr>
          <a:xfrm>
            <a:off x="6702750" y="4308158"/>
            <a:ext cx="2964497" cy="2061131"/>
            <a:chOff x="6702750" y="4308158"/>
            <a:chExt cx="2964497" cy="2061131"/>
          </a:xfrm>
        </p:grpSpPr>
        <p:grpSp>
          <p:nvGrpSpPr>
            <p:cNvPr id="4141" name="그룹 4140">
              <a:extLst>
                <a:ext uri="{FF2B5EF4-FFF2-40B4-BE49-F238E27FC236}">
                  <a16:creationId xmlns:a16="http://schemas.microsoft.com/office/drawing/2014/main" id="{FFBD1546-3986-44D9-B311-7A5EA9737CB9}"/>
                </a:ext>
              </a:extLst>
            </p:cNvPr>
            <p:cNvGrpSpPr/>
            <p:nvPr/>
          </p:nvGrpSpPr>
          <p:grpSpPr>
            <a:xfrm>
              <a:off x="8747403" y="4641876"/>
              <a:ext cx="919844" cy="1119394"/>
              <a:chOff x="8404078" y="4604796"/>
              <a:chExt cx="919844" cy="1119394"/>
            </a:xfrm>
          </p:grpSpPr>
          <p:grpSp>
            <p:nvGrpSpPr>
              <p:cNvPr id="4139" name="그룹 4138">
                <a:extLst>
                  <a:ext uri="{FF2B5EF4-FFF2-40B4-BE49-F238E27FC236}">
                    <a16:creationId xmlns:a16="http://schemas.microsoft.com/office/drawing/2014/main" id="{F0585EB2-41AE-4382-9485-B43F69778A9B}"/>
                  </a:ext>
                </a:extLst>
              </p:cNvPr>
              <p:cNvGrpSpPr/>
              <p:nvPr/>
            </p:nvGrpSpPr>
            <p:grpSpPr>
              <a:xfrm>
                <a:off x="8428362" y="4911486"/>
                <a:ext cx="871277" cy="812704"/>
                <a:chOff x="7384180" y="4820099"/>
                <a:chExt cx="1278808" cy="1192838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257E5274-58B0-4264-B6F8-239ACBF71235}"/>
                    </a:ext>
                  </a:extLst>
                </p:cNvPr>
                <p:cNvSpPr/>
                <p:nvPr/>
              </p:nvSpPr>
              <p:spPr>
                <a:xfrm>
                  <a:off x="7384180" y="4820099"/>
                  <a:ext cx="1278808" cy="11928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7B04528-363D-469C-BF4D-2A34495951D5}"/>
                    </a:ext>
                  </a:extLst>
                </p:cNvPr>
                <p:cNvSpPr/>
                <p:nvPr/>
              </p:nvSpPr>
              <p:spPr>
                <a:xfrm>
                  <a:off x="7536349" y="4956515"/>
                  <a:ext cx="974471" cy="920006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B51BFC-8441-490C-AF6E-00582266C208}"/>
                  </a:ext>
                </a:extLst>
              </p:cNvPr>
              <p:cNvSpPr txBox="1"/>
              <p:nvPr/>
            </p:nvSpPr>
            <p:spPr>
              <a:xfrm>
                <a:off x="8404078" y="4604796"/>
                <a:ext cx="91984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기본 버튼 </a:t>
                </a:r>
                <a:r>
                  <a:rPr lang="en-US" altLang="ko-KR" sz="1050" dirty="0"/>
                  <a:t>UI</a:t>
                </a:r>
                <a:endParaRPr lang="ko-KR" altLang="en-US" sz="1050" dirty="0"/>
              </a:p>
            </p:txBody>
          </p:sp>
        </p:grpSp>
        <p:grpSp>
          <p:nvGrpSpPr>
            <p:cNvPr id="4143" name="그룹 4142">
              <a:extLst>
                <a:ext uri="{FF2B5EF4-FFF2-40B4-BE49-F238E27FC236}">
                  <a16:creationId xmlns:a16="http://schemas.microsoft.com/office/drawing/2014/main" id="{5B8F4695-F1FB-405D-9874-E2B26056A732}"/>
                </a:ext>
              </a:extLst>
            </p:cNvPr>
            <p:cNvGrpSpPr/>
            <p:nvPr/>
          </p:nvGrpSpPr>
          <p:grpSpPr>
            <a:xfrm>
              <a:off x="6702750" y="4308158"/>
              <a:ext cx="871277" cy="2061131"/>
              <a:chOff x="6689470" y="4345992"/>
              <a:chExt cx="871277" cy="206113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54F11E6-2B0B-4E51-ABFB-28A239B768D3}"/>
                  </a:ext>
                </a:extLst>
              </p:cNvPr>
              <p:cNvSpPr/>
              <p:nvPr/>
            </p:nvSpPr>
            <p:spPr>
              <a:xfrm>
                <a:off x="6689470" y="4345992"/>
                <a:ext cx="871277" cy="8127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b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기능</a:t>
                </a: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4B10CD2-DE6F-46DB-844B-557B0D7D89DF}"/>
                  </a:ext>
                </a:extLst>
              </p:cNvPr>
              <p:cNvSpPr/>
              <p:nvPr/>
            </p:nvSpPr>
            <p:spPr>
              <a:xfrm>
                <a:off x="6704124" y="5612210"/>
                <a:ext cx="841969" cy="794913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</a:p>
            </p:txBody>
          </p:sp>
          <p:sp>
            <p:nvSpPr>
              <p:cNvPr id="4140" name="더하기 기호 4139">
                <a:extLst>
                  <a:ext uri="{FF2B5EF4-FFF2-40B4-BE49-F238E27FC236}">
                    <a16:creationId xmlns:a16="http://schemas.microsoft.com/office/drawing/2014/main" id="{3DA20E22-B75F-495C-BD45-FA244D720D0B}"/>
                  </a:ext>
                </a:extLst>
              </p:cNvPr>
              <p:cNvSpPr/>
              <p:nvPr/>
            </p:nvSpPr>
            <p:spPr>
              <a:xfrm>
                <a:off x="6896508" y="5155010"/>
                <a:ext cx="457200" cy="4572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42" name="화살표: 오른쪽 4141">
              <a:extLst>
                <a:ext uri="{FF2B5EF4-FFF2-40B4-BE49-F238E27FC236}">
                  <a16:creationId xmlns:a16="http://schemas.microsoft.com/office/drawing/2014/main" id="{C27DCC9B-4B06-400B-854A-96F96028BE48}"/>
                </a:ext>
              </a:extLst>
            </p:cNvPr>
            <p:cNvSpPr/>
            <p:nvPr/>
          </p:nvSpPr>
          <p:spPr>
            <a:xfrm>
              <a:off x="7740749" y="5038531"/>
              <a:ext cx="871277" cy="614490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2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7E49-3B78-45FB-8CB2-E68A0784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/>
          <a:lstStyle/>
          <a:p>
            <a:r>
              <a:rPr lang="ko-KR" altLang="en-US" dirty="0"/>
              <a:t>세계관을 잘 나타낼 수 있는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2B23A-246A-4092-8E01-FDE1084A7986}"/>
              </a:ext>
            </a:extLst>
          </p:cNvPr>
          <p:cNvSpPr txBox="1"/>
          <p:nvPr/>
        </p:nvSpPr>
        <p:spPr>
          <a:xfrm>
            <a:off x="7851426" y="1811679"/>
            <a:ext cx="9039225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스킬을 사용하면 소리로 시계바늘이 태엽이 돌아가는 음성을 출력함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보스를 처치하게 되면 시계탑 종소리가 출력되며 함께 포탈</a:t>
            </a:r>
            <a:r>
              <a:rPr lang="en-US" altLang="ko-KR" dirty="0"/>
              <a:t>/NPC</a:t>
            </a:r>
            <a:r>
              <a:rPr lang="ko-KR" altLang="en-US" dirty="0"/>
              <a:t>가 등장한다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유저가 피격하게 되면 사용자 기기에 짧은 진동을 울리며 설정으로 유저가 직접 조절할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 캐릭터의 체력이 점점 낮아 </a:t>
            </a:r>
            <a:r>
              <a:rPr lang="ko-KR" altLang="en-US" dirty="0" err="1"/>
              <a:t>질때</a:t>
            </a:r>
            <a:r>
              <a:rPr lang="ko-KR" altLang="en-US" dirty="0"/>
              <a:t> 숨소리가 점점 강해지도록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유저의 체력이 일정량 이하로 떨어질 경우 알람이 울리도록 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0BE83A-63BE-4294-A9EA-915B24F0BB39}"/>
              </a:ext>
            </a:extLst>
          </p:cNvPr>
          <p:cNvGrpSpPr/>
          <p:nvPr/>
        </p:nvGrpSpPr>
        <p:grpSpPr>
          <a:xfrm>
            <a:off x="11538972" y="241653"/>
            <a:ext cx="4464288" cy="1737360"/>
            <a:chOff x="949192" y="3558087"/>
            <a:chExt cx="4464288" cy="173736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429840E-D1CE-496D-AB35-7C750DEA5C03}"/>
                </a:ext>
              </a:extLst>
            </p:cNvPr>
            <p:cNvGrpSpPr/>
            <p:nvPr/>
          </p:nvGrpSpPr>
          <p:grpSpPr>
            <a:xfrm>
              <a:off x="949192" y="3750492"/>
              <a:ext cx="1790392" cy="1352550"/>
              <a:chOff x="1329940" y="3675523"/>
              <a:chExt cx="1790392" cy="135255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DD43495-81B5-438F-996A-6F3D862A34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3932"/>
              <a:stretch/>
            </p:blipFill>
            <p:spPr>
              <a:xfrm>
                <a:off x="1329940" y="3675523"/>
                <a:ext cx="1212293" cy="135255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16F1462-428E-4213-9FB3-79BBDE9C9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263"/>
              <a:stretch/>
            </p:blipFill>
            <p:spPr>
              <a:xfrm>
                <a:off x="2542233" y="3675523"/>
                <a:ext cx="578099" cy="1352550"/>
              </a:xfrm>
              <a:prstGeom prst="rect">
                <a:avLst/>
              </a:prstGeom>
            </p:spPr>
          </p:pic>
          <p:sp>
            <p:nvSpPr>
              <p:cNvPr id="13" name="폭발: 14pt 12">
                <a:extLst>
                  <a:ext uri="{FF2B5EF4-FFF2-40B4-BE49-F238E27FC236}">
                    <a16:creationId xmlns:a16="http://schemas.microsoft.com/office/drawing/2014/main" id="{0C669A18-C938-4216-9B6D-41D976F06673}"/>
                  </a:ext>
                </a:extLst>
              </p:cNvPr>
              <p:cNvSpPr/>
              <p:nvPr/>
            </p:nvSpPr>
            <p:spPr>
              <a:xfrm>
                <a:off x="1936086" y="3971848"/>
                <a:ext cx="1095270" cy="590966"/>
              </a:xfrm>
              <a:prstGeom prst="irregularSeal2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피격</a:t>
                </a:r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그림 9">
              <a:extLst>
                <a:ext uri="{FF2B5EF4-FFF2-40B4-BE49-F238E27FC236}">
                  <a16:creationId xmlns:a16="http://schemas.microsoft.com/office/drawing/2014/main" id="{D25250AB-979E-4339-BC24-2A036296C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20" y="3558087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8F783552-0F6C-4AAF-AA80-D885444345CA}"/>
                </a:ext>
              </a:extLst>
            </p:cNvPr>
            <p:cNvSpPr/>
            <p:nvPr/>
          </p:nvSpPr>
          <p:spPr>
            <a:xfrm>
              <a:off x="2820239" y="4103601"/>
              <a:ext cx="779191" cy="646331"/>
            </a:xfrm>
            <a:prstGeom prst="rightArrow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피드백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AB1715-E892-4EED-A5A0-E172B006ABE8}"/>
                </a:ext>
              </a:extLst>
            </p:cNvPr>
            <p:cNvSpPr txBox="1"/>
            <p:nvPr/>
          </p:nvSpPr>
          <p:spPr>
            <a:xfrm>
              <a:off x="4209657" y="42220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진동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1065C-ECA5-454B-A6A7-DF40CA1B935A}"/>
              </a:ext>
            </a:extLst>
          </p:cNvPr>
          <p:cNvGrpSpPr/>
          <p:nvPr/>
        </p:nvGrpSpPr>
        <p:grpSpPr>
          <a:xfrm>
            <a:off x="11568977" y="2191106"/>
            <a:ext cx="4364601" cy="1760237"/>
            <a:chOff x="4338701" y="3054040"/>
            <a:chExt cx="4364601" cy="176023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DD92F7-9C8B-4953-98EA-03F6B4C7C793}"/>
                </a:ext>
              </a:extLst>
            </p:cNvPr>
            <p:cNvGrpSpPr/>
            <p:nvPr/>
          </p:nvGrpSpPr>
          <p:grpSpPr>
            <a:xfrm>
              <a:off x="4338701" y="3054040"/>
              <a:ext cx="1737360" cy="1587986"/>
              <a:chOff x="5843585" y="3831446"/>
              <a:chExt cx="1737360" cy="1587986"/>
            </a:xfrm>
          </p:grpSpPr>
          <p:pic>
            <p:nvPicPr>
              <p:cNvPr id="4" name="내용 개체 틀 25">
                <a:extLst>
                  <a:ext uri="{FF2B5EF4-FFF2-40B4-BE49-F238E27FC236}">
                    <a16:creationId xmlns:a16="http://schemas.microsoft.com/office/drawing/2014/main" id="{3C552951-7242-4D8E-A25D-C9ABDBD60E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29" t="55784"/>
              <a:stretch/>
            </p:blipFill>
            <p:spPr>
              <a:xfrm>
                <a:off x="5843585" y="4054192"/>
                <a:ext cx="1737360" cy="1365240"/>
              </a:xfrm>
              <a:prstGeom prst="rect">
                <a:avLst/>
              </a:prstGeom>
            </p:spPr>
          </p:pic>
          <p:sp>
            <p:nvSpPr>
              <p:cNvPr id="22" name="화살표: 아래쪽 21">
                <a:extLst>
                  <a:ext uri="{FF2B5EF4-FFF2-40B4-BE49-F238E27FC236}">
                    <a16:creationId xmlns:a16="http://schemas.microsoft.com/office/drawing/2014/main" id="{79E1BD26-F701-4D97-94D3-091BFA217294}"/>
                  </a:ext>
                </a:extLst>
              </p:cNvPr>
              <p:cNvSpPr/>
              <p:nvPr/>
            </p:nvSpPr>
            <p:spPr>
              <a:xfrm>
                <a:off x="6225616" y="3831446"/>
                <a:ext cx="375354" cy="445491"/>
              </a:xfrm>
              <a:prstGeom prst="down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32" name="Picture 8" descr="시계바늘에 대한 이미지 검색결과">
              <a:extLst>
                <a:ext uri="{FF2B5EF4-FFF2-40B4-BE49-F238E27FC236}">
                  <a16:creationId xmlns:a16="http://schemas.microsoft.com/office/drawing/2014/main" id="{59344AF6-7D36-4DD0-8F78-E8FF0EEBD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160" y="3104535"/>
              <a:ext cx="1702142" cy="170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3B868B-D3A6-4A37-9085-5248F23EE2BF}"/>
                </a:ext>
              </a:extLst>
            </p:cNvPr>
            <p:cNvSpPr/>
            <p:nvPr/>
          </p:nvSpPr>
          <p:spPr>
            <a:xfrm>
              <a:off x="6148746" y="3602411"/>
              <a:ext cx="779191" cy="646331"/>
            </a:xfrm>
            <a:prstGeom prst="rightArrow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피드백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90F0C5-3AD0-4487-96B2-49DF4ABDB1F4}"/>
              </a:ext>
            </a:extLst>
          </p:cNvPr>
          <p:cNvGrpSpPr/>
          <p:nvPr/>
        </p:nvGrpSpPr>
        <p:grpSpPr>
          <a:xfrm>
            <a:off x="11382023" y="4052633"/>
            <a:ext cx="4419501" cy="3143119"/>
            <a:chOff x="4969969" y="5012569"/>
            <a:chExt cx="4419501" cy="314311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9A72D8F-3A7A-49CC-9EEB-4EE127D8F501}"/>
                </a:ext>
              </a:extLst>
            </p:cNvPr>
            <p:cNvGrpSpPr/>
            <p:nvPr/>
          </p:nvGrpSpPr>
          <p:grpSpPr>
            <a:xfrm>
              <a:off x="5156923" y="5012569"/>
              <a:ext cx="4124250" cy="1480931"/>
              <a:chOff x="5156923" y="5012569"/>
              <a:chExt cx="4124250" cy="1480931"/>
            </a:xfrm>
          </p:grpSpPr>
          <p:pic>
            <p:nvPicPr>
              <p:cNvPr id="1028" name="Picture 4" descr="빅벤에 대한 이미지 검색결과">
                <a:extLst>
                  <a:ext uri="{FF2B5EF4-FFF2-40B4-BE49-F238E27FC236}">
                    <a16:creationId xmlns:a16="http://schemas.microsoft.com/office/drawing/2014/main" id="{2FE108BC-2598-4099-A558-8FA928004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372"/>
              <a:stretch/>
            </p:blipFill>
            <p:spPr bwMode="auto">
              <a:xfrm>
                <a:off x="5161709" y="5012570"/>
                <a:ext cx="1868581" cy="1457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F7772A-8A18-4DE3-9FA1-3B7F96FD7BA4}"/>
                  </a:ext>
                </a:extLst>
              </p:cNvPr>
              <p:cNvSpPr txBox="1"/>
              <p:nvPr/>
            </p:nvSpPr>
            <p:spPr>
              <a:xfrm>
                <a:off x="5156923" y="6100563"/>
                <a:ext cx="1622560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시계탑 종소리</a:t>
                </a:r>
                <a:endParaRPr lang="ko-KR" altLang="en-US" dirty="0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FF9B5C8-F87C-46BC-A44F-F05E6D84937D}"/>
                  </a:ext>
                </a:extLst>
              </p:cNvPr>
              <p:cNvSpPr/>
              <p:nvPr/>
            </p:nvSpPr>
            <p:spPr>
              <a:xfrm>
                <a:off x="7072236" y="5461498"/>
                <a:ext cx="564512" cy="485862"/>
              </a:xfrm>
              <a:prstGeom prst="right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442C8B4-8E51-4965-B08B-997AB14E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7851426" y="5012569"/>
                <a:ext cx="1001172" cy="1480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219E2-840C-46CA-8AB5-45CE743C55B2}"/>
                  </a:ext>
                </a:extLst>
              </p:cNvPr>
              <p:cNvSpPr txBox="1"/>
              <p:nvPr/>
            </p:nvSpPr>
            <p:spPr>
              <a:xfrm>
                <a:off x="7374881" y="6107133"/>
                <a:ext cx="1906292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보스 몬스터 생성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F58F2E7-944E-4B66-AB3F-844EE54BE343}"/>
                </a:ext>
              </a:extLst>
            </p:cNvPr>
            <p:cNvGrpSpPr/>
            <p:nvPr/>
          </p:nvGrpSpPr>
          <p:grpSpPr>
            <a:xfrm>
              <a:off x="4969969" y="6476465"/>
              <a:ext cx="4419501" cy="1679223"/>
              <a:chOff x="9651327" y="4814277"/>
              <a:chExt cx="4419501" cy="1679223"/>
            </a:xfrm>
          </p:grpSpPr>
          <p:pic>
            <p:nvPicPr>
              <p:cNvPr id="34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4BDCA3F6-8C46-493D-9B90-DFE618985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10127872" y="5012569"/>
                <a:ext cx="1001172" cy="1480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E95A4-76DD-447E-A958-9F1821F70E26}"/>
                  </a:ext>
                </a:extLst>
              </p:cNvPr>
              <p:cNvSpPr txBox="1"/>
              <p:nvPr/>
            </p:nvSpPr>
            <p:spPr>
              <a:xfrm>
                <a:off x="9651327" y="6107133"/>
                <a:ext cx="1906292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보스 몬스터 처치</a:t>
                </a:r>
              </a:p>
            </p:txBody>
          </p:sp>
          <p:sp>
            <p:nvSpPr>
              <p:cNvPr id="25" name="곱하기 기호 24">
                <a:extLst>
                  <a:ext uri="{FF2B5EF4-FFF2-40B4-BE49-F238E27FC236}">
                    <a16:creationId xmlns:a16="http://schemas.microsoft.com/office/drawing/2014/main" id="{FB95315B-4D01-405A-820A-9EDCF97DECAA}"/>
                  </a:ext>
                </a:extLst>
              </p:cNvPr>
              <p:cNvSpPr/>
              <p:nvPr/>
            </p:nvSpPr>
            <p:spPr>
              <a:xfrm>
                <a:off x="9651327" y="4814277"/>
                <a:ext cx="1868581" cy="1480931"/>
              </a:xfrm>
              <a:prstGeom prst="mathMultiply">
                <a:avLst>
                  <a:gd name="adj1" fmla="val 15378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화살표: 오른쪽 36">
                <a:extLst>
                  <a:ext uri="{FF2B5EF4-FFF2-40B4-BE49-F238E27FC236}">
                    <a16:creationId xmlns:a16="http://schemas.microsoft.com/office/drawing/2014/main" id="{37578966-272A-485D-BAF6-0AE25FD90DBD}"/>
                  </a:ext>
                </a:extLst>
              </p:cNvPr>
              <p:cNvSpPr/>
              <p:nvPr/>
            </p:nvSpPr>
            <p:spPr>
              <a:xfrm>
                <a:off x="11519908" y="5461498"/>
                <a:ext cx="564512" cy="485862"/>
              </a:xfrm>
              <a:prstGeom prst="right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" name="Picture 4" descr="빅벤에 대한 이미지 검색결과">
                <a:extLst>
                  <a:ext uri="{FF2B5EF4-FFF2-40B4-BE49-F238E27FC236}">
                    <a16:creationId xmlns:a16="http://schemas.microsoft.com/office/drawing/2014/main" id="{5890804D-5B6F-4395-9EA9-A4BD5A8C6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372"/>
              <a:stretch/>
            </p:blipFill>
            <p:spPr bwMode="auto">
              <a:xfrm>
                <a:off x="12202247" y="5012570"/>
                <a:ext cx="1868581" cy="1457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9EB27D-8C76-40F8-A0E6-0D9A4521648A}"/>
                  </a:ext>
                </a:extLst>
              </p:cNvPr>
              <p:cNvSpPr txBox="1"/>
              <p:nvPr/>
            </p:nvSpPr>
            <p:spPr>
              <a:xfrm>
                <a:off x="12197461" y="6100563"/>
                <a:ext cx="1622560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시계탑 종소리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559D0A-BEEB-4716-8C1B-A514457237A3}"/>
              </a:ext>
            </a:extLst>
          </p:cNvPr>
          <p:cNvGrpSpPr/>
          <p:nvPr/>
        </p:nvGrpSpPr>
        <p:grpSpPr>
          <a:xfrm>
            <a:off x="253328" y="1456233"/>
            <a:ext cx="5309073" cy="4365213"/>
            <a:chOff x="253328" y="1456233"/>
            <a:chExt cx="5309073" cy="436521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81D0C9-190F-44FB-AC88-BEDC945D076C}"/>
                </a:ext>
              </a:extLst>
            </p:cNvPr>
            <p:cNvSpPr/>
            <p:nvPr/>
          </p:nvSpPr>
          <p:spPr>
            <a:xfrm>
              <a:off x="253328" y="1811679"/>
              <a:ext cx="4903595" cy="4857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6FBB88-E4BC-4E79-82E0-A9AC1F80E9ED}"/>
                </a:ext>
              </a:extLst>
            </p:cNvPr>
            <p:cNvSpPr/>
            <p:nvPr/>
          </p:nvSpPr>
          <p:spPr>
            <a:xfrm>
              <a:off x="253329" y="1811679"/>
              <a:ext cx="4047366" cy="485760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D9568A-D4FB-47EA-9A4D-7C5DB1D3C836}"/>
                </a:ext>
              </a:extLst>
            </p:cNvPr>
            <p:cNvSpPr txBox="1"/>
            <p:nvPr/>
          </p:nvSpPr>
          <p:spPr>
            <a:xfrm>
              <a:off x="253328" y="1456233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유저 </a:t>
              </a:r>
              <a:r>
                <a:rPr lang="ko-KR" altLang="en-US" sz="1400" dirty="0" err="1"/>
                <a:t>체력바</a:t>
              </a:r>
              <a:endParaRPr lang="ko-KR" altLang="en-US" sz="1400" dirty="0"/>
            </a:p>
          </p:txBody>
        </p:sp>
        <p:sp>
          <p:nvSpPr>
            <p:cNvPr id="8" name="화살표: 왼쪽 7">
              <a:extLst>
                <a:ext uri="{FF2B5EF4-FFF2-40B4-BE49-F238E27FC236}">
                  <a16:creationId xmlns:a16="http://schemas.microsoft.com/office/drawing/2014/main" id="{3E2D459C-8F04-430F-9892-EDD27A3149F6}"/>
                </a:ext>
              </a:extLst>
            </p:cNvPr>
            <p:cNvSpPr/>
            <p:nvPr/>
          </p:nvSpPr>
          <p:spPr>
            <a:xfrm>
              <a:off x="4541855" y="1811679"/>
              <a:ext cx="856228" cy="485760"/>
            </a:xfrm>
            <a:prstGeom prst="leftArrow">
              <a:avLst/>
            </a:prstGeom>
            <a:solidFill>
              <a:srgbClr val="FFF6DD"/>
            </a:solidFill>
            <a:ln>
              <a:solidFill>
                <a:srgbClr val="FFF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A197E1-867D-4E04-9217-801513C1B739}"/>
                </a:ext>
              </a:extLst>
            </p:cNvPr>
            <p:cNvSpPr txBox="1"/>
            <p:nvPr/>
          </p:nvSpPr>
          <p:spPr>
            <a:xfrm>
              <a:off x="2242261" y="2363921"/>
              <a:ext cx="3320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게임내 시간이 흐름에 따라 점차 체력이 감소함</a:t>
              </a:r>
              <a:endParaRPr lang="en-US" altLang="ko-KR" sz="1200" dirty="0"/>
            </a:p>
            <a:p>
              <a:r>
                <a:rPr lang="ko-KR" altLang="en-US" sz="1200" dirty="0"/>
                <a:t>스킬 사용 시 일정량 감소함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A6CFCA-1DB4-4E7F-9982-339D46DD284C}"/>
                </a:ext>
              </a:extLst>
            </p:cNvPr>
            <p:cNvGrpSpPr/>
            <p:nvPr/>
          </p:nvGrpSpPr>
          <p:grpSpPr>
            <a:xfrm>
              <a:off x="253328" y="2381118"/>
              <a:ext cx="2173445" cy="1345844"/>
              <a:chOff x="2851217" y="3078246"/>
              <a:chExt cx="2173445" cy="1345844"/>
            </a:xfrm>
          </p:grpSpPr>
          <p:pic>
            <p:nvPicPr>
              <p:cNvPr id="1026" name="Picture 2" descr="거친 숨소리에 대한 이미지 검색결과">
                <a:extLst>
                  <a:ext uri="{FF2B5EF4-FFF2-40B4-BE49-F238E27FC236}">
                    <a16:creationId xmlns:a16="http://schemas.microsoft.com/office/drawing/2014/main" id="{A8A2AB95-34B0-47A4-B8E9-D6D8A8B0D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65" r="14786" b="5609"/>
              <a:stretch/>
            </p:blipFill>
            <p:spPr bwMode="auto">
              <a:xfrm>
                <a:off x="2851217" y="3078246"/>
                <a:ext cx="1606902" cy="1345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8">
                <a:extLst>
                  <a:ext uri="{FF2B5EF4-FFF2-40B4-BE49-F238E27FC236}">
                    <a16:creationId xmlns:a16="http://schemas.microsoft.com/office/drawing/2014/main" id="{BD642993-055A-41D9-B91F-D459F5268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1144" y="3497115"/>
                <a:ext cx="926975" cy="92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화살표: 위쪽 18">
                <a:extLst>
                  <a:ext uri="{FF2B5EF4-FFF2-40B4-BE49-F238E27FC236}">
                    <a16:creationId xmlns:a16="http://schemas.microsoft.com/office/drawing/2014/main" id="{64D97574-C562-4DCF-A468-798FE9E27067}"/>
                  </a:ext>
                </a:extLst>
              </p:cNvPr>
              <p:cNvSpPr/>
              <p:nvPr/>
            </p:nvSpPr>
            <p:spPr>
              <a:xfrm>
                <a:off x="4483025" y="3446542"/>
                <a:ext cx="541637" cy="854683"/>
              </a:xfrm>
              <a:prstGeom prst="up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DA57585-2096-4B96-A67F-9681031C2923}"/>
                </a:ext>
              </a:extLst>
            </p:cNvPr>
            <p:cNvCxnSpPr/>
            <p:nvPr/>
          </p:nvCxnSpPr>
          <p:spPr>
            <a:xfrm>
              <a:off x="838200" y="1811679"/>
              <a:ext cx="0" cy="48576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EABD22-0301-4E65-AB2B-3D9D61EA8B04}"/>
                </a:ext>
              </a:extLst>
            </p:cNvPr>
            <p:cNvSpPr/>
            <p:nvPr/>
          </p:nvSpPr>
          <p:spPr>
            <a:xfrm>
              <a:off x="253328" y="3957744"/>
              <a:ext cx="4903595" cy="4857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AA36D4-51C5-4AB5-8129-26748379A7A6}"/>
                </a:ext>
              </a:extLst>
            </p:cNvPr>
            <p:cNvSpPr/>
            <p:nvPr/>
          </p:nvSpPr>
          <p:spPr>
            <a:xfrm>
              <a:off x="253329" y="3957744"/>
              <a:ext cx="542922" cy="485760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왼쪽 46">
              <a:extLst>
                <a:ext uri="{FF2B5EF4-FFF2-40B4-BE49-F238E27FC236}">
                  <a16:creationId xmlns:a16="http://schemas.microsoft.com/office/drawing/2014/main" id="{535B6006-DBEA-4C4D-8ED7-ECF1CBA399ED}"/>
                </a:ext>
              </a:extLst>
            </p:cNvPr>
            <p:cNvSpPr/>
            <p:nvPr/>
          </p:nvSpPr>
          <p:spPr>
            <a:xfrm>
              <a:off x="933254" y="3957744"/>
              <a:ext cx="1606873" cy="485760"/>
            </a:xfrm>
            <a:prstGeom prst="leftArrow">
              <a:avLst/>
            </a:prstGeom>
            <a:solidFill>
              <a:srgbClr val="FFF6DD"/>
            </a:solidFill>
            <a:ln>
              <a:solidFill>
                <a:srgbClr val="FFF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일정 체력 이하로 내려 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6DF04C0-FA08-4A11-BB51-8729A64DAE9B}"/>
                </a:ext>
              </a:extLst>
            </p:cNvPr>
            <p:cNvCxnSpPr/>
            <p:nvPr/>
          </p:nvCxnSpPr>
          <p:spPr>
            <a:xfrm>
              <a:off x="838200" y="3957744"/>
              <a:ext cx="0" cy="48576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전자알람시계에 대한 이미지 검색결과">
              <a:extLst>
                <a:ext uri="{FF2B5EF4-FFF2-40B4-BE49-F238E27FC236}">
                  <a16:creationId xmlns:a16="http://schemas.microsoft.com/office/drawing/2014/main" id="{9948D9EF-4D89-4527-A7A0-FEAA26F81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62" b="20345"/>
            <a:stretch/>
          </p:blipFill>
          <p:spPr bwMode="auto">
            <a:xfrm>
              <a:off x="1205449" y="4548573"/>
              <a:ext cx="2143125" cy="127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22978B-C668-4141-91E2-7FDA11B70E03}"/>
                </a:ext>
              </a:extLst>
            </p:cNvPr>
            <p:cNvSpPr txBox="1"/>
            <p:nvPr/>
          </p:nvSpPr>
          <p:spPr>
            <a:xfrm>
              <a:off x="3348574" y="5348898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전자 알람 소리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D787E3-1EEF-4E5C-8072-F5897E20E76F}"/>
                </a:ext>
              </a:extLst>
            </p:cNvPr>
            <p:cNvSpPr txBox="1"/>
            <p:nvPr/>
          </p:nvSpPr>
          <p:spPr>
            <a:xfrm>
              <a:off x="2444486" y="3357630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거친 숨소리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543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D54380F-45C2-484F-8861-79F31D03AB6E}"/>
              </a:ext>
            </a:extLst>
          </p:cNvPr>
          <p:cNvGrpSpPr/>
          <p:nvPr/>
        </p:nvGrpSpPr>
        <p:grpSpPr>
          <a:xfrm>
            <a:off x="838199" y="1602162"/>
            <a:ext cx="5083207" cy="4231565"/>
            <a:chOff x="838199" y="1602162"/>
            <a:chExt cx="5083207" cy="42315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20E308D-ABC2-4BD3-B496-1EAF03048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54" t="37320" r="68533" b="48925"/>
            <a:stretch/>
          </p:blipFill>
          <p:spPr>
            <a:xfrm>
              <a:off x="838200" y="1602162"/>
              <a:ext cx="5083206" cy="135293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2EB647-DF9D-4664-B8D0-A30E74AB5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607" t="37221" r="68893" b="48688"/>
            <a:stretch/>
          </p:blipFill>
          <p:spPr>
            <a:xfrm>
              <a:off x="838199" y="3000652"/>
              <a:ext cx="5083207" cy="141868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160ECC-7C53-49D0-B333-78487B2B1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96" t="37304" r="68811" b="48862"/>
            <a:stretch/>
          </p:blipFill>
          <p:spPr>
            <a:xfrm>
              <a:off x="838199" y="4448267"/>
              <a:ext cx="5083207" cy="138546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9A0A38-42EA-4481-A7B8-EF25E6EB2B9F}"/>
              </a:ext>
            </a:extLst>
          </p:cNvPr>
          <p:cNvSpPr/>
          <p:nvPr/>
        </p:nvSpPr>
        <p:spPr>
          <a:xfrm>
            <a:off x="3025834" y="1903615"/>
            <a:ext cx="299258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AD6428-5721-4D4D-966F-35B637B67C93}"/>
              </a:ext>
            </a:extLst>
          </p:cNvPr>
          <p:cNvSpPr/>
          <p:nvPr/>
        </p:nvSpPr>
        <p:spPr>
          <a:xfrm>
            <a:off x="2984269" y="3320935"/>
            <a:ext cx="299258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348943-6F92-487C-A7A2-9432404D98C6}"/>
              </a:ext>
            </a:extLst>
          </p:cNvPr>
          <p:cNvSpPr/>
          <p:nvPr/>
        </p:nvSpPr>
        <p:spPr>
          <a:xfrm>
            <a:off x="2926078" y="4752403"/>
            <a:ext cx="299258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DF3E2E-B5D7-4341-95E5-EFAA541FE87C}"/>
              </a:ext>
            </a:extLst>
          </p:cNvPr>
          <p:cNvSpPr/>
          <p:nvPr/>
        </p:nvSpPr>
        <p:spPr>
          <a:xfrm>
            <a:off x="5363097" y="1891627"/>
            <a:ext cx="430874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7EB420-B1C3-49AB-93FA-E81D0A471189}"/>
              </a:ext>
            </a:extLst>
          </p:cNvPr>
          <p:cNvSpPr/>
          <p:nvPr/>
        </p:nvSpPr>
        <p:spPr>
          <a:xfrm>
            <a:off x="5363096" y="3320935"/>
            <a:ext cx="558309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9E08C-EF1C-4F3D-928E-B4F23803BB7B}"/>
              </a:ext>
            </a:extLst>
          </p:cNvPr>
          <p:cNvSpPr/>
          <p:nvPr/>
        </p:nvSpPr>
        <p:spPr>
          <a:xfrm>
            <a:off x="5363096" y="4752086"/>
            <a:ext cx="558309" cy="21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E3004-4AC6-422E-94F7-511B54E4AA11}"/>
              </a:ext>
            </a:extLst>
          </p:cNvPr>
          <p:cNvSpPr txBox="1"/>
          <p:nvPr/>
        </p:nvSpPr>
        <p:spPr>
          <a:xfrm>
            <a:off x="906087" y="1279607"/>
            <a:ext cx="5015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로그라이크</a:t>
            </a:r>
            <a:r>
              <a:rPr lang="ko-KR" altLang="en-US" sz="1200" b="1" dirty="0"/>
              <a:t> 검색 시 찾아지는 대표적인 </a:t>
            </a:r>
            <a:r>
              <a:rPr lang="ko-KR" altLang="en-US" sz="1200" b="1" dirty="0" err="1"/>
              <a:t>로그라이크</a:t>
            </a:r>
            <a:r>
              <a:rPr lang="ko-KR" altLang="en-US" sz="1200" b="1" dirty="0"/>
              <a:t> 모바일 게임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973427-B861-4B58-BAEC-38843F27D68C}"/>
              </a:ext>
            </a:extLst>
          </p:cNvPr>
          <p:cNvSpPr/>
          <p:nvPr/>
        </p:nvSpPr>
        <p:spPr>
          <a:xfrm>
            <a:off x="802856" y="1234051"/>
            <a:ext cx="5293144" cy="4692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53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30A5E-A3C6-4991-8506-60E76729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B27DDB-56A0-4421-A12E-8C647EE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30" y="3257511"/>
            <a:ext cx="609739" cy="3429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3A8CBF-B2E3-44CB-A1A5-1B699808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75" y="6208023"/>
            <a:ext cx="965420" cy="1003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6405D5-1EE1-4865-B99A-6F8DC7D0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82" y="4805362"/>
            <a:ext cx="1752600" cy="17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10D2D8-CC84-47A4-85C9-8BF3F30E8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34" y="3472895"/>
            <a:ext cx="1943100" cy="292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A588DD-B738-4E03-8189-E9CF246E7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26" y="2713046"/>
            <a:ext cx="304869" cy="660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E4F259-49EC-4F2B-B8C7-6E7D235E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19" y="4621212"/>
            <a:ext cx="241300" cy="546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A9F748-5A13-4CFA-A17B-0F593E0D9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52" y="4661984"/>
            <a:ext cx="889000" cy="533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F011C7-1BA6-4ED1-9760-D90ED81162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94" y="2789263"/>
            <a:ext cx="698659" cy="5081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51754B-8759-4368-B785-DFEDE61CB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40" y="4068510"/>
            <a:ext cx="1270289" cy="381087"/>
          </a:xfrm>
          <a:prstGeom prst="rect">
            <a:avLst/>
          </a:prstGeom>
        </p:spPr>
      </p:pic>
      <p:pic>
        <p:nvPicPr>
          <p:cNvPr id="24" name="그림 23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D19B92FA-6E8A-4FD3-A0C7-34C8CC5526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11" y="2037694"/>
            <a:ext cx="865707" cy="1042506"/>
          </a:xfrm>
          <a:prstGeom prst="rect">
            <a:avLst/>
          </a:prstGeom>
        </p:spPr>
      </p:pic>
      <p:pic>
        <p:nvPicPr>
          <p:cNvPr id="26" name="그림 25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4E1B2953-C0B2-4724-B91B-287F6BFED1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60" y="4469712"/>
            <a:ext cx="1537050" cy="16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695034"/>
              </p:ext>
            </p:extLst>
          </p:nvPr>
        </p:nvGraphicFramePr>
        <p:xfrm>
          <a:off x="419100" y="1285512"/>
          <a:ext cx="11315700" cy="5434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백업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상징적 이미지 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문장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페르소나 분석 다시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장르 분석 다시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 출력 형태 수정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가로로 자연스럽게 읽을 수 있도록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왼쪽에 이미지 오른쪽에 텍스트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13819</TotalTime>
  <Words>4754</Words>
  <Application>Microsoft Office PowerPoint</Application>
  <PresentationFormat>와이드스크린</PresentationFormat>
  <Paragraphs>1168</Paragraphs>
  <Slides>35</Slides>
  <Notes>13</Notes>
  <HiddenSlides>9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버전 관리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  <vt:lpstr>레이어 설명과 전체 씬 흐름</vt:lpstr>
      <vt:lpstr>조작방식 기획</vt:lpstr>
      <vt:lpstr>조작방식 기획</vt:lpstr>
      <vt:lpstr>세계관을 잘 나타낼 수 있는 UI 기획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732</cp:revision>
  <dcterms:created xsi:type="dcterms:W3CDTF">2019-10-07T05:13:37Z</dcterms:created>
  <dcterms:modified xsi:type="dcterms:W3CDTF">2019-12-25T05:24:45Z</dcterms:modified>
</cp:coreProperties>
</file>